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3" r:id="rId21"/>
    <p:sldId id="281" r:id="rId22"/>
    <p:sldId id="282" r:id="rId23"/>
    <p:sldId id="277" r:id="rId24"/>
    <p:sldId id="276" r:id="rId25"/>
    <p:sldId id="279" r:id="rId26"/>
    <p:sldId id="280"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itials" id="{71B6346E-D850-42D6-8CCE-06B84CF4D4BB}">
          <p14:sldIdLst>
            <p14:sldId id="256"/>
          </p14:sldIdLst>
        </p14:section>
        <p14:section name="Agenda" id="{F22EFC5A-326D-4C92-AFF7-D4147351C75F}">
          <p14:sldIdLst>
            <p14:sldId id="257"/>
          </p14:sldIdLst>
        </p14:section>
        <p14:section name="Introduction" id="{A9E0FB5A-16BF-4E0E-84E1-532D45D4B0D8}">
          <p14:sldIdLst>
            <p14:sldId id="258"/>
          </p14:sldIdLst>
        </p14:section>
        <p14:section name="Case Study" id="{0363E61B-062F-4537-ADCD-A0FFDA18E69E}">
          <p14:sldIdLst>
            <p14:sldId id="259"/>
          </p14:sldIdLst>
        </p14:section>
        <p14:section name="Application Overview" id="{48EBC71A-F02C-4BAF-9D4E-07936D36106E}">
          <p14:sldIdLst>
            <p14:sldId id="260"/>
          </p14:sldIdLst>
        </p14:section>
        <p14:section name="Roles &amp; Permission" id="{E008ACF0-C491-4AF0-AAC1-DCC06D317534}">
          <p14:sldIdLst>
            <p14:sldId id="261"/>
          </p14:sldIdLst>
        </p14:section>
        <p14:section name="Pages &amp; Functions" id="{BEBF2439-C397-4CFC-8C81-250579C268C1}">
          <p14:sldIdLst>
            <p14:sldId id="262"/>
            <p14:sldId id="263"/>
          </p14:sldIdLst>
        </p14:section>
        <p14:section name="Login Page" id="{5A0AD514-FDBD-404F-A2B0-0B083E8E4E0B}">
          <p14:sldIdLst>
            <p14:sldId id="264"/>
          </p14:sldIdLst>
        </p14:section>
        <p14:section name="Registration Page" id="{FAE657E9-8612-4177-8806-ECD5E58C8F4C}">
          <p14:sldIdLst>
            <p14:sldId id="265"/>
          </p14:sldIdLst>
        </p14:section>
        <p14:section name="User Profile Page" id="{7A1D66AB-D2CC-4174-B592-DCAA6DD858F4}">
          <p14:sldIdLst>
            <p14:sldId id="266"/>
            <p14:sldId id="267"/>
            <p14:sldId id="268"/>
          </p14:sldIdLst>
        </p14:section>
        <p14:section name="Slot Booking Page" id="{F251C751-CAF1-4C1B-A166-900E0C4C05AB}">
          <p14:sldIdLst>
            <p14:sldId id="269"/>
          </p14:sldIdLst>
        </p14:section>
        <p14:section name="Admin Dashboard" id="{1F542BF1-2852-4F90-AE30-04595330C674}">
          <p14:sldIdLst>
            <p14:sldId id="270"/>
            <p14:sldId id="271"/>
          </p14:sldIdLst>
        </p14:section>
        <p14:section name="Architeture &amp; Database Design" id="{F2EF96CD-8276-427C-9EF1-E2AA1C1B5335}">
          <p14:sldIdLst>
            <p14:sldId id="272"/>
            <p14:sldId id="273"/>
            <p14:sldId id="274"/>
          </p14:sldIdLst>
        </p14:section>
        <p14:section name="Workflow Diagrams" id="{012E917B-B529-4394-B92E-A0992AA8716E}">
          <p14:sldIdLst>
            <p14:sldId id="283"/>
            <p14:sldId id="281"/>
            <p14:sldId id="282"/>
          </p14:sldIdLst>
        </p14:section>
        <p14:section name="Challenges &amp; Solutions" id="{C67E1DCA-5B09-40D5-95CD-5056F2D8637C}">
          <p14:sldIdLst>
            <p14:sldId id="277"/>
          </p14:sldIdLst>
        </p14:section>
        <p14:section name="Future Enhancements" id="{977BB36B-C04C-4AFF-8BA9-377B341FA27D}">
          <p14:sldIdLst>
            <p14:sldId id="276"/>
          </p14:sldIdLst>
        </p14:section>
        <p14:section name="Fixes &amp; Modifications" id="{6B2C1176-7573-4185-8F99-CDC03151F412}">
          <p14:sldIdLst>
            <p14:sldId id="279"/>
          </p14:sldIdLst>
        </p14:section>
        <p14:section name="Conclusions" id="{8BD8CB2C-686B-4E57-A115-B2B296F3F4DE}">
          <p14:sldIdLst>
            <p14:sldId id="2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88D7D0A-E721-3539-BBAF-5792CA52E0E2}" v="26" dt="2024-11-27T10:37:50.182"/>
    <p1510:client id="{3DE37D2F-0B8D-4AC4-A0BD-F2E27740E05B}" v="81" dt="2024-11-26T18:43:53.139"/>
  </p1510:revLst>
</p1510:revInfo>
</file>

<file path=ppt/tableStyles.xml><?xml version="1.0" encoding="utf-8"?>
<a:tblStyleLst xmlns:a="http://schemas.openxmlformats.org/drawingml/2006/main" def="{5C22544A-7EE6-4342-B048-85BDC9FD1C3A}">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80" d="100"/>
          <a:sy n="80" d="100"/>
        </p:scale>
        <p:origin x="-1422"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microsoft.com/office/2015/10/relationships/revisionInfo" Target="revisionInfo.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ivek Kumar" userId="aa61ed7e-7007-49f1-9aaf-1046f8d25c95" providerId="ADAL" clId="{3DE37D2F-0B8D-4AC4-A0BD-F2E27740E05B}"/>
    <pc:docChg chg="undo custSel addSld delSld modSld sldOrd addSection delSection modSection">
      <pc:chgData name="Vivek Kumar" userId="aa61ed7e-7007-49f1-9aaf-1046f8d25c95" providerId="ADAL" clId="{3DE37D2F-0B8D-4AC4-A0BD-F2E27740E05B}" dt="2024-11-26T18:44:21.656" v="1007" actId="27614"/>
      <pc:docMkLst>
        <pc:docMk/>
      </pc:docMkLst>
      <pc:sldChg chg="addSp delSp modSp mod setBg addAnim delAnim setClrOvrMap">
        <pc:chgData name="Vivek Kumar" userId="aa61ed7e-7007-49f1-9aaf-1046f8d25c95" providerId="ADAL" clId="{3DE37D2F-0B8D-4AC4-A0BD-F2E27740E05B}" dt="2024-11-26T18:06:58.399" v="280" actId="20577"/>
        <pc:sldMkLst>
          <pc:docMk/>
          <pc:sldMk cId="242549841" sldId="256"/>
        </pc:sldMkLst>
        <pc:spChg chg="mod">
          <ac:chgData name="Vivek Kumar" userId="aa61ed7e-7007-49f1-9aaf-1046f8d25c95" providerId="ADAL" clId="{3DE37D2F-0B8D-4AC4-A0BD-F2E27740E05B}" dt="2024-11-26T18:06:24.983" v="242" actId="403"/>
          <ac:spMkLst>
            <pc:docMk/>
            <pc:sldMk cId="242549841" sldId="256"/>
            <ac:spMk id="2" creationId="{A9C9C65D-2C6E-3D96-363C-5050404B8ED3}"/>
          </ac:spMkLst>
        </pc:spChg>
        <pc:spChg chg="mod">
          <ac:chgData name="Vivek Kumar" userId="aa61ed7e-7007-49f1-9aaf-1046f8d25c95" providerId="ADAL" clId="{3DE37D2F-0B8D-4AC4-A0BD-F2E27740E05B}" dt="2024-11-26T18:06:58.399" v="280" actId="20577"/>
          <ac:spMkLst>
            <pc:docMk/>
            <pc:sldMk cId="242549841" sldId="256"/>
            <ac:spMk id="3" creationId="{552F5D13-E0A6-1D20-067B-162147F18AE3}"/>
          </ac:spMkLst>
        </pc:spChg>
        <pc:spChg chg="add del">
          <ac:chgData name="Vivek Kumar" userId="aa61ed7e-7007-49f1-9aaf-1046f8d25c95" providerId="ADAL" clId="{3DE37D2F-0B8D-4AC4-A0BD-F2E27740E05B}" dt="2024-11-26T18:05:25.470" v="212" actId="26606"/>
          <ac:spMkLst>
            <pc:docMk/>
            <pc:sldMk cId="242549841" sldId="256"/>
            <ac:spMk id="10" creationId="{71B2258F-86CA-4D4D-8270-BC05FCDEBFB3}"/>
          </ac:spMkLst>
        </pc:spChg>
        <pc:spChg chg="add">
          <ac:chgData name="Vivek Kumar" userId="aa61ed7e-7007-49f1-9aaf-1046f8d25c95" providerId="ADAL" clId="{3DE37D2F-0B8D-4AC4-A0BD-F2E27740E05B}" dt="2024-11-26T18:05:25.486" v="213" actId="26606"/>
          <ac:spMkLst>
            <pc:docMk/>
            <pc:sldMk cId="242549841" sldId="256"/>
            <ac:spMk id="12" creationId="{007891EC-4501-44ED-A8C8-B11B6DB767AB}"/>
          </ac:spMkLst>
        </pc:spChg>
        <pc:spChg chg="add">
          <ac:chgData name="Vivek Kumar" userId="aa61ed7e-7007-49f1-9aaf-1046f8d25c95" providerId="ADAL" clId="{3DE37D2F-0B8D-4AC4-A0BD-F2E27740E05B}" dt="2024-11-26T18:05:25.486" v="213" actId="26606"/>
          <ac:spMkLst>
            <pc:docMk/>
            <pc:sldMk cId="242549841" sldId="256"/>
            <ac:spMk id="13" creationId="{C1DD1A8A-57D5-4A81-AD04-532B043C5611}"/>
          </ac:spMkLst>
        </pc:spChg>
        <pc:picChg chg="add mod ord">
          <ac:chgData name="Vivek Kumar" userId="aa61ed7e-7007-49f1-9aaf-1046f8d25c95" providerId="ADAL" clId="{3DE37D2F-0B8D-4AC4-A0BD-F2E27740E05B}" dt="2024-11-26T18:05:25.486" v="213" actId="26606"/>
          <ac:picMkLst>
            <pc:docMk/>
            <pc:sldMk cId="242549841" sldId="256"/>
            <ac:picMk id="5" creationId="{23507C65-5287-125E-922E-0B5D84C71843}"/>
          </ac:picMkLst>
        </pc:picChg>
      </pc:sldChg>
      <pc:sldChg chg="addSp delSp modSp mod setBg">
        <pc:chgData name="Vivek Kumar" userId="aa61ed7e-7007-49f1-9aaf-1046f8d25c95" providerId="ADAL" clId="{3DE37D2F-0B8D-4AC4-A0BD-F2E27740E05B}" dt="2024-11-26T18:09:52.020" v="301" actId="20577"/>
        <pc:sldMkLst>
          <pc:docMk/>
          <pc:sldMk cId="1597960857" sldId="257"/>
        </pc:sldMkLst>
        <pc:spChg chg="mod">
          <ac:chgData name="Vivek Kumar" userId="aa61ed7e-7007-49f1-9aaf-1046f8d25c95" providerId="ADAL" clId="{3DE37D2F-0B8D-4AC4-A0BD-F2E27740E05B}" dt="2024-11-26T18:07:25.436" v="283" actId="26606"/>
          <ac:spMkLst>
            <pc:docMk/>
            <pc:sldMk cId="1597960857" sldId="257"/>
            <ac:spMk id="2" creationId="{52F42AD6-6B4B-AD55-55E4-FDB8DD44685D}"/>
          </ac:spMkLst>
        </pc:spChg>
        <pc:spChg chg="mod">
          <ac:chgData name="Vivek Kumar" userId="aa61ed7e-7007-49f1-9aaf-1046f8d25c95" providerId="ADAL" clId="{3DE37D2F-0B8D-4AC4-A0BD-F2E27740E05B}" dt="2024-11-26T18:09:52.020" v="301" actId="20577"/>
          <ac:spMkLst>
            <pc:docMk/>
            <pc:sldMk cId="1597960857" sldId="257"/>
            <ac:spMk id="3" creationId="{44F26629-BD6F-D856-16A6-5C2CEE03B696}"/>
          </ac:spMkLst>
        </pc:spChg>
        <pc:spChg chg="add del">
          <ac:chgData name="Vivek Kumar" userId="aa61ed7e-7007-49f1-9aaf-1046f8d25c95" providerId="ADAL" clId="{3DE37D2F-0B8D-4AC4-A0BD-F2E27740E05B}" dt="2024-11-26T18:07:25.436" v="283" actId="26606"/>
          <ac:spMkLst>
            <pc:docMk/>
            <pc:sldMk cId="1597960857" sldId="257"/>
            <ac:spMk id="8" creationId="{A7AE9375-4664-4DB2-922D-2782A6E439AC}"/>
          </ac:spMkLst>
        </pc:spChg>
        <pc:spChg chg="add del">
          <ac:chgData name="Vivek Kumar" userId="aa61ed7e-7007-49f1-9aaf-1046f8d25c95" providerId="ADAL" clId="{3DE37D2F-0B8D-4AC4-A0BD-F2E27740E05B}" dt="2024-11-26T18:07:25.436" v="283" actId="26606"/>
          <ac:spMkLst>
            <pc:docMk/>
            <pc:sldMk cId="1597960857" sldId="257"/>
            <ac:spMk id="12" creationId="{9DD005C1-8C51-42D6-9BEE-B9B83849743D}"/>
          </ac:spMkLst>
        </pc:spChg>
        <pc:spChg chg="add">
          <ac:chgData name="Vivek Kumar" userId="aa61ed7e-7007-49f1-9aaf-1046f8d25c95" providerId="ADAL" clId="{3DE37D2F-0B8D-4AC4-A0BD-F2E27740E05B}" dt="2024-11-26T18:07:25.436" v="283" actId="26606"/>
          <ac:spMkLst>
            <pc:docMk/>
            <pc:sldMk cId="1597960857" sldId="257"/>
            <ac:spMk id="17" creationId="{E8A8EAB8-D2FF-444D-B34B-7D32F106AD0E}"/>
          </ac:spMkLst>
        </pc:spChg>
        <pc:cxnChg chg="add del">
          <ac:chgData name="Vivek Kumar" userId="aa61ed7e-7007-49f1-9aaf-1046f8d25c95" providerId="ADAL" clId="{3DE37D2F-0B8D-4AC4-A0BD-F2E27740E05B}" dt="2024-11-26T18:07:25.436" v="283" actId="26606"/>
          <ac:cxnSpMkLst>
            <pc:docMk/>
            <pc:sldMk cId="1597960857" sldId="257"/>
            <ac:cxnSpMk id="10" creationId="{EE504C98-6397-41C1-A8D8-2D9C4ED307E0}"/>
          </ac:cxnSpMkLst>
        </pc:cxnChg>
        <pc:cxnChg chg="add">
          <ac:chgData name="Vivek Kumar" userId="aa61ed7e-7007-49f1-9aaf-1046f8d25c95" providerId="ADAL" clId="{3DE37D2F-0B8D-4AC4-A0BD-F2E27740E05B}" dt="2024-11-26T18:07:25.436" v="283" actId="26606"/>
          <ac:cxnSpMkLst>
            <pc:docMk/>
            <pc:sldMk cId="1597960857" sldId="257"/>
            <ac:cxnSpMk id="19" creationId="{067633D1-6EE6-4118-B9F0-B363477BEE7A}"/>
          </ac:cxnSpMkLst>
        </pc:cxnChg>
        <pc:cxnChg chg="add">
          <ac:chgData name="Vivek Kumar" userId="aa61ed7e-7007-49f1-9aaf-1046f8d25c95" providerId="ADAL" clId="{3DE37D2F-0B8D-4AC4-A0BD-F2E27740E05B}" dt="2024-11-26T18:07:25.436" v="283" actId="26606"/>
          <ac:cxnSpMkLst>
            <pc:docMk/>
            <pc:sldMk cId="1597960857" sldId="257"/>
            <ac:cxnSpMk id="21" creationId="{4AD7FFC6-42A9-49CB-B5E9-B3F6B038331B}"/>
          </ac:cxnSpMkLst>
        </pc:cxnChg>
      </pc:sldChg>
      <pc:sldChg chg="addSp modSp mod setBg">
        <pc:chgData name="Vivek Kumar" userId="aa61ed7e-7007-49f1-9aaf-1046f8d25c95" providerId="ADAL" clId="{3DE37D2F-0B8D-4AC4-A0BD-F2E27740E05B}" dt="2024-11-26T18:16:07.872" v="415" actId="26606"/>
        <pc:sldMkLst>
          <pc:docMk/>
          <pc:sldMk cId="3867413264" sldId="258"/>
        </pc:sldMkLst>
        <pc:spChg chg="mod">
          <ac:chgData name="Vivek Kumar" userId="aa61ed7e-7007-49f1-9aaf-1046f8d25c95" providerId="ADAL" clId="{3DE37D2F-0B8D-4AC4-A0BD-F2E27740E05B}" dt="2024-11-26T18:16:07.872" v="415" actId="26606"/>
          <ac:spMkLst>
            <pc:docMk/>
            <pc:sldMk cId="3867413264" sldId="258"/>
            <ac:spMk id="2" creationId="{1448A546-59E7-F19D-3834-A9DD9C780C83}"/>
          </ac:spMkLst>
        </pc:spChg>
        <pc:spChg chg="mod">
          <ac:chgData name="Vivek Kumar" userId="aa61ed7e-7007-49f1-9aaf-1046f8d25c95" providerId="ADAL" clId="{3DE37D2F-0B8D-4AC4-A0BD-F2E27740E05B}" dt="2024-11-26T18:16:07.872" v="415" actId="26606"/>
          <ac:spMkLst>
            <pc:docMk/>
            <pc:sldMk cId="3867413264" sldId="258"/>
            <ac:spMk id="3" creationId="{44A626C7-C159-9831-38E9-94E167E48513}"/>
          </ac:spMkLst>
        </pc:spChg>
        <pc:spChg chg="add">
          <ac:chgData name="Vivek Kumar" userId="aa61ed7e-7007-49f1-9aaf-1046f8d25c95" providerId="ADAL" clId="{3DE37D2F-0B8D-4AC4-A0BD-F2E27740E05B}" dt="2024-11-26T18:16:07.872" v="415" actId="26606"/>
          <ac:spMkLst>
            <pc:docMk/>
            <pc:sldMk cId="3867413264" sldId="258"/>
            <ac:spMk id="8" creationId="{E8A8EAB8-D2FF-444D-B34B-7D32F106AD0E}"/>
          </ac:spMkLst>
        </pc:spChg>
        <pc:cxnChg chg="add">
          <ac:chgData name="Vivek Kumar" userId="aa61ed7e-7007-49f1-9aaf-1046f8d25c95" providerId="ADAL" clId="{3DE37D2F-0B8D-4AC4-A0BD-F2E27740E05B}" dt="2024-11-26T18:16:07.872" v="415" actId="26606"/>
          <ac:cxnSpMkLst>
            <pc:docMk/>
            <pc:sldMk cId="3867413264" sldId="258"/>
            <ac:cxnSpMk id="10" creationId="{067633D1-6EE6-4118-B9F0-B363477BEE7A}"/>
          </ac:cxnSpMkLst>
        </pc:cxnChg>
        <pc:cxnChg chg="add">
          <ac:chgData name="Vivek Kumar" userId="aa61ed7e-7007-49f1-9aaf-1046f8d25c95" providerId="ADAL" clId="{3DE37D2F-0B8D-4AC4-A0BD-F2E27740E05B}" dt="2024-11-26T18:16:07.872" v="415" actId="26606"/>
          <ac:cxnSpMkLst>
            <pc:docMk/>
            <pc:sldMk cId="3867413264" sldId="258"/>
            <ac:cxnSpMk id="12" creationId="{4AD7FFC6-42A9-49CB-B5E9-B3F6B038331B}"/>
          </ac:cxnSpMkLst>
        </pc:cxnChg>
      </pc:sldChg>
      <pc:sldChg chg="addSp modSp mod setBg">
        <pc:chgData name="Vivek Kumar" userId="aa61ed7e-7007-49f1-9aaf-1046f8d25c95" providerId="ADAL" clId="{3DE37D2F-0B8D-4AC4-A0BD-F2E27740E05B}" dt="2024-11-26T18:21:54.770" v="555" actId="1076"/>
        <pc:sldMkLst>
          <pc:docMk/>
          <pc:sldMk cId="192262069" sldId="259"/>
        </pc:sldMkLst>
        <pc:spChg chg="mod">
          <ac:chgData name="Vivek Kumar" userId="aa61ed7e-7007-49f1-9aaf-1046f8d25c95" providerId="ADAL" clId="{3DE37D2F-0B8D-4AC4-A0BD-F2E27740E05B}" dt="2024-11-26T18:16:15.937" v="416" actId="26606"/>
          <ac:spMkLst>
            <pc:docMk/>
            <pc:sldMk cId="192262069" sldId="259"/>
            <ac:spMk id="2" creationId="{C51AA091-B3EF-3437-2B3B-3E6B125E7F44}"/>
          </ac:spMkLst>
        </pc:spChg>
        <pc:spChg chg="mod">
          <ac:chgData name="Vivek Kumar" userId="aa61ed7e-7007-49f1-9aaf-1046f8d25c95" providerId="ADAL" clId="{3DE37D2F-0B8D-4AC4-A0BD-F2E27740E05B}" dt="2024-11-26T18:21:54.770" v="555" actId="1076"/>
          <ac:spMkLst>
            <pc:docMk/>
            <pc:sldMk cId="192262069" sldId="259"/>
            <ac:spMk id="3" creationId="{662B6F4C-C70C-17C1-26D4-3DDDC4E5A118}"/>
          </ac:spMkLst>
        </pc:spChg>
        <pc:spChg chg="add">
          <ac:chgData name="Vivek Kumar" userId="aa61ed7e-7007-49f1-9aaf-1046f8d25c95" providerId="ADAL" clId="{3DE37D2F-0B8D-4AC4-A0BD-F2E27740E05B}" dt="2024-11-26T18:16:15.937" v="416" actId="26606"/>
          <ac:spMkLst>
            <pc:docMk/>
            <pc:sldMk cId="192262069" sldId="259"/>
            <ac:spMk id="8" creationId="{E8A8EAB8-D2FF-444D-B34B-7D32F106AD0E}"/>
          </ac:spMkLst>
        </pc:spChg>
        <pc:cxnChg chg="add">
          <ac:chgData name="Vivek Kumar" userId="aa61ed7e-7007-49f1-9aaf-1046f8d25c95" providerId="ADAL" clId="{3DE37D2F-0B8D-4AC4-A0BD-F2E27740E05B}" dt="2024-11-26T18:16:15.937" v="416" actId="26606"/>
          <ac:cxnSpMkLst>
            <pc:docMk/>
            <pc:sldMk cId="192262069" sldId="259"/>
            <ac:cxnSpMk id="10" creationId="{067633D1-6EE6-4118-B9F0-B363477BEE7A}"/>
          </ac:cxnSpMkLst>
        </pc:cxnChg>
        <pc:cxnChg chg="add">
          <ac:chgData name="Vivek Kumar" userId="aa61ed7e-7007-49f1-9aaf-1046f8d25c95" providerId="ADAL" clId="{3DE37D2F-0B8D-4AC4-A0BD-F2E27740E05B}" dt="2024-11-26T18:16:15.937" v="416" actId="26606"/>
          <ac:cxnSpMkLst>
            <pc:docMk/>
            <pc:sldMk cId="192262069" sldId="259"/>
            <ac:cxnSpMk id="12" creationId="{4AD7FFC6-42A9-49CB-B5E9-B3F6B038331B}"/>
          </ac:cxnSpMkLst>
        </pc:cxnChg>
      </pc:sldChg>
      <pc:sldChg chg="addSp modSp mod setBg">
        <pc:chgData name="Vivek Kumar" userId="aa61ed7e-7007-49f1-9aaf-1046f8d25c95" providerId="ADAL" clId="{3DE37D2F-0B8D-4AC4-A0BD-F2E27740E05B}" dt="2024-11-26T18:22:43.506" v="556" actId="26606"/>
        <pc:sldMkLst>
          <pc:docMk/>
          <pc:sldMk cId="1248618183" sldId="260"/>
        </pc:sldMkLst>
        <pc:spChg chg="mod">
          <ac:chgData name="Vivek Kumar" userId="aa61ed7e-7007-49f1-9aaf-1046f8d25c95" providerId="ADAL" clId="{3DE37D2F-0B8D-4AC4-A0BD-F2E27740E05B}" dt="2024-11-26T18:22:43.506" v="556" actId="26606"/>
          <ac:spMkLst>
            <pc:docMk/>
            <pc:sldMk cId="1248618183" sldId="260"/>
            <ac:spMk id="2" creationId="{4F4CA431-17BE-5829-7D97-750F10EE2A85}"/>
          </ac:spMkLst>
        </pc:spChg>
        <pc:spChg chg="mod">
          <ac:chgData name="Vivek Kumar" userId="aa61ed7e-7007-49f1-9aaf-1046f8d25c95" providerId="ADAL" clId="{3DE37D2F-0B8D-4AC4-A0BD-F2E27740E05B}" dt="2024-11-26T18:22:43.506" v="556" actId="26606"/>
          <ac:spMkLst>
            <pc:docMk/>
            <pc:sldMk cId="1248618183" sldId="260"/>
            <ac:spMk id="3" creationId="{3B0B4B37-1A5B-D900-7F68-76D2582AB498}"/>
          </ac:spMkLst>
        </pc:spChg>
        <pc:spChg chg="add">
          <ac:chgData name="Vivek Kumar" userId="aa61ed7e-7007-49f1-9aaf-1046f8d25c95" providerId="ADAL" clId="{3DE37D2F-0B8D-4AC4-A0BD-F2E27740E05B}" dt="2024-11-26T18:22:43.506" v="556" actId="26606"/>
          <ac:spMkLst>
            <pc:docMk/>
            <pc:sldMk cId="1248618183" sldId="260"/>
            <ac:spMk id="8" creationId="{E8A8EAB8-D2FF-444D-B34B-7D32F106AD0E}"/>
          </ac:spMkLst>
        </pc:spChg>
        <pc:cxnChg chg="add">
          <ac:chgData name="Vivek Kumar" userId="aa61ed7e-7007-49f1-9aaf-1046f8d25c95" providerId="ADAL" clId="{3DE37D2F-0B8D-4AC4-A0BD-F2E27740E05B}" dt="2024-11-26T18:22:43.506" v="556" actId="26606"/>
          <ac:cxnSpMkLst>
            <pc:docMk/>
            <pc:sldMk cId="1248618183" sldId="260"/>
            <ac:cxnSpMk id="10" creationId="{067633D1-6EE6-4118-B9F0-B363477BEE7A}"/>
          </ac:cxnSpMkLst>
        </pc:cxnChg>
        <pc:cxnChg chg="add">
          <ac:chgData name="Vivek Kumar" userId="aa61ed7e-7007-49f1-9aaf-1046f8d25c95" providerId="ADAL" clId="{3DE37D2F-0B8D-4AC4-A0BD-F2E27740E05B}" dt="2024-11-26T18:22:43.506" v="556" actId="26606"/>
          <ac:cxnSpMkLst>
            <pc:docMk/>
            <pc:sldMk cId="1248618183" sldId="260"/>
            <ac:cxnSpMk id="12" creationId="{4AD7FFC6-42A9-49CB-B5E9-B3F6B038331B}"/>
          </ac:cxnSpMkLst>
        </pc:cxnChg>
      </pc:sldChg>
      <pc:sldChg chg="addSp delSp modSp mod setBg addAnim">
        <pc:chgData name="Vivek Kumar" userId="aa61ed7e-7007-49f1-9aaf-1046f8d25c95" providerId="ADAL" clId="{3DE37D2F-0B8D-4AC4-A0BD-F2E27740E05B}" dt="2024-11-26T18:24:39.983" v="581" actId="120"/>
        <pc:sldMkLst>
          <pc:docMk/>
          <pc:sldMk cId="3957089131" sldId="261"/>
        </pc:sldMkLst>
        <pc:spChg chg="mod">
          <ac:chgData name="Vivek Kumar" userId="aa61ed7e-7007-49f1-9aaf-1046f8d25c95" providerId="ADAL" clId="{3DE37D2F-0B8D-4AC4-A0BD-F2E27740E05B}" dt="2024-11-26T18:23:53.368" v="575" actId="26606"/>
          <ac:spMkLst>
            <pc:docMk/>
            <pc:sldMk cId="3957089131" sldId="261"/>
            <ac:spMk id="2" creationId="{6A3A6B2E-81CE-C2D5-2F22-76BFEFB75EF1}"/>
          </ac:spMkLst>
        </pc:spChg>
        <pc:spChg chg="del mod">
          <ac:chgData name="Vivek Kumar" userId="aa61ed7e-7007-49f1-9aaf-1046f8d25c95" providerId="ADAL" clId="{3DE37D2F-0B8D-4AC4-A0BD-F2E27740E05B}" dt="2024-11-26T18:23:21.645" v="560" actId="21"/>
          <ac:spMkLst>
            <pc:docMk/>
            <pc:sldMk cId="3957089131" sldId="261"/>
            <ac:spMk id="3" creationId="{C01D26D3-59DF-8962-2A84-30110C2C6B6E}"/>
          </ac:spMkLst>
        </pc:spChg>
        <pc:spChg chg="del mod">
          <ac:chgData name="Vivek Kumar" userId="aa61ed7e-7007-49f1-9aaf-1046f8d25c95" providerId="ADAL" clId="{3DE37D2F-0B8D-4AC4-A0BD-F2E27740E05B}" dt="2024-11-26T18:23:21.645" v="560" actId="21"/>
          <ac:spMkLst>
            <pc:docMk/>
            <pc:sldMk cId="3957089131" sldId="261"/>
            <ac:spMk id="12" creationId="{0F6A1E86-E7C5-C846-FE4A-60964D4A870C}"/>
          </ac:spMkLst>
        </pc:spChg>
        <pc:spChg chg="del mod">
          <ac:chgData name="Vivek Kumar" userId="aa61ed7e-7007-49f1-9aaf-1046f8d25c95" providerId="ADAL" clId="{3DE37D2F-0B8D-4AC4-A0BD-F2E27740E05B}" dt="2024-11-26T18:23:21.645" v="560" actId="21"/>
          <ac:spMkLst>
            <pc:docMk/>
            <pc:sldMk cId="3957089131" sldId="261"/>
            <ac:spMk id="18" creationId="{86BAEF95-4041-A8E6-6735-70E65BD19CD2}"/>
          </ac:spMkLst>
        </pc:spChg>
        <pc:spChg chg="del mod">
          <ac:chgData name="Vivek Kumar" userId="aa61ed7e-7007-49f1-9aaf-1046f8d25c95" providerId="ADAL" clId="{3DE37D2F-0B8D-4AC4-A0BD-F2E27740E05B}" dt="2024-11-26T18:23:21.645" v="560" actId="21"/>
          <ac:spMkLst>
            <pc:docMk/>
            <pc:sldMk cId="3957089131" sldId="261"/>
            <ac:spMk id="19" creationId="{4EFBBA6F-D0CC-01F1-B132-25DF78D346C0}"/>
          </ac:spMkLst>
        </pc:spChg>
        <pc:spChg chg="del mod">
          <ac:chgData name="Vivek Kumar" userId="aa61ed7e-7007-49f1-9aaf-1046f8d25c95" providerId="ADAL" clId="{3DE37D2F-0B8D-4AC4-A0BD-F2E27740E05B}" dt="2024-11-26T18:23:21.645" v="560" actId="21"/>
          <ac:spMkLst>
            <pc:docMk/>
            <pc:sldMk cId="3957089131" sldId="261"/>
            <ac:spMk id="20" creationId="{CC85E349-CD8B-14DC-1048-FDC240FBA4FB}"/>
          </ac:spMkLst>
        </pc:spChg>
        <pc:spChg chg="del mod">
          <ac:chgData name="Vivek Kumar" userId="aa61ed7e-7007-49f1-9aaf-1046f8d25c95" providerId="ADAL" clId="{3DE37D2F-0B8D-4AC4-A0BD-F2E27740E05B}" dt="2024-11-26T18:23:21.645" v="560" actId="21"/>
          <ac:spMkLst>
            <pc:docMk/>
            <pc:sldMk cId="3957089131" sldId="261"/>
            <ac:spMk id="21" creationId="{AF0E1BBC-8213-A0C9-15F7-C25544298DFC}"/>
          </ac:spMkLst>
        </pc:spChg>
        <pc:spChg chg="del mod">
          <ac:chgData name="Vivek Kumar" userId="aa61ed7e-7007-49f1-9aaf-1046f8d25c95" providerId="ADAL" clId="{3DE37D2F-0B8D-4AC4-A0BD-F2E27740E05B}" dt="2024-11-26T18:23:21.645" v="560" actId="21"/>
          <ac:spMkLst>
            <pc:docMk/>
            <pc:sldMk cId="3957089131" sldId="261"/>
            <ac:spMk id="22" creationId="{B93E0FB0-95AD-524C-265A-FA1028228796}"/>
          </ac:spMkLst>
        </pc:spChg>
        <pc:spChg chg="del mod">
          <ac:chgData name="Vivek Kumar" userId="aa61ed7e-7007-49f1-9aaf-1046f8d25c95" providerId="ADAL" clId="{3DE37D2F-0B8D-4AC4-A0BD-F2E27740E05B}" dt="2024-11-26T18:23:21.645" v="560" actId="21"/>
          <ac:spMkLst>
            <pc:docMk/>
            <pc:sldMk cId="3957089131" sldId="261"/>
            <ac:spMk id="23" creationId="{CC3FAD92-AA87-B259-1FC7-232ED6277827}"/>
          </ac:spMkLst>
        </pc:spChg>
        <pc:spChg chg="del mod">
          <ac:chgData name="Vivek Kumar" userId="aa61ed7e-7007-49f1-9aaf-1046f8d25c95" providerId="ADAL" clId="{3DE37D2F-0B8D-4AC4-A0BD-F2E27740E05B}" dt="2024-11-26T18:23:21.645" v="560" actId="21"/>
          <ac:spMkLst>
            <pc:docMk/>
            <pc:sldMk cId="3957089131" sldId="261"/>
            <ac:spMk id="24" creationId="{2ED262D1-6A70-0C2A-0F95-294CCC8ABEA2}"/>
          </ac:spMkLst>
        </pc:spChg>
        <pc:spChg chg="del mod">
          <ac:chgData name="Vivek Kumar" userId="aa61ed7e-7007-49f1-9aaf-1046f8d25c95" providerId="ADAL" clId="{3DE37D2F-0B8D-4AC4-A0BD-F2E27740E05B}" dt="2024-11-26T18:23:21.645" v="560" actId="21"/>
          <ac:spMkLst>
            <pc:docMk/>
            <pc:sldMk cId="3957089131" sldId="261"/>
            <ac:spMk id="25" creationId="{C7C0C16A-3CC6-32AC-584E-19B2DB360A95}"/>
          </ac:spMkLst>
        </pc:spChg>
        <pc:spChg chg="del mod">
          <ac:chgData name="Vivek Kumar" userId="aa61ed7e-7007-49f1-9aaf-1046f8d25c95" providerId="ADAL" clId="{3DE37D2F-0B8D-4AC4-A0BD-F2E27740E05B}" dt="2024-11-26T18:23:21.645" v="560" actId="21"/>
          <ac:spMkLst>
            <pc:docMk/>
            <pc:sldMk cId="3957089131" sldId="261"/>
            <ac:spMk id="26" creationId="{31AC5D62-25C4-F5F2-EC05-6474D80E9110}"/>
          </ac:spMkLst>
        </pc:spChg>
        <pc:spChg chg="del mod">
          <ac:chgData name="Vivek Kumar" userId="aa61ed7e-7007-49f1-9aaf-1046f8d25c95" providerId="ADAL" clId="{3DE37D2F-0B8D-4AC4-A0BD-F2E27740E05B}" dt="2024-11-26T18:23:21.645" v="560" actId="21"/>
          <ac:spMkLst>
            <pc:docMk/>
            <pc:sldMk cId="3957089131" sldId="261"/>
            <ac:spMk id="27" creationId="{14467337-4DA1-3B5F-255D-BD2BA446DB03}"/>
          </ac:spMkLst>
        </pc:spChg>
        <pc:spChg chg="add del mod">
          <ac:chgData name="Vivek Kumar" userId="aa61ed7e-7007-49f1-9aaf-1046f8d25c95" providerId="ADAL" clId="{3DE37D2F-0B8D-4AC4-A0BD-F2E27740E05B}" dt="2024-11-26T18:23:55.411" v="576" actId="478"/>
          <ac:spMkLst>
            <pc:docMk/>
            <pc:sldMk cId="3957089131" sldId="261"/>
            <ac:spMk id="28" creationId="{1567B108-5FB2-07C3-83F7-E6EA43345259}"/>
          </ac:spMkLst>
        </pc:spChg>
        <pc:spChg chg="add mod">
          <ac:chgData name="Vivek Kumar" userId="aa61ed7e-7007-49f1-9aaf-1046f8d25c95" providerId="ADAL" clId="{3DE37D2F-0B8D-4AC4-A0BD-F2E27740E05B}" dt="2024-11-26T18:24:07.160" v="578" actId="1076"/>
          <ac:spMkLst>
            <pc:docMk/>
            <pc:sldMk cId="3957089131" sldId="261"/>
            <ac:spMk id="30" creationId="{C01D26D3-59DF-8962-2A84-30110C2C6B6E}"/>
          </ac:spMkLst>
        </pc:spChg>
        <pc:spChg chg="add mod">
          <ac:chgData name="Vivek Kumar" userId="aa61ed7e-7007-49f1-9aaf-1046f8d25c95" providerId="ADAL" clId="{3DE37D2F-0B8D-4AC4-A0BD-F2E27740E05B}" dt="2024-11-26T18:24:07.160" v="578" actId="1076"/>
          <ac:spMkLst>
            <pc:docMk/>
            <pc:sldMk cId="3957089131" sldId="261"/>
            <ac:spMk id="31" creationId="{0F6A1E86-E7C5-C846-FE4A-60964D4A870C}"/>
          </ac:spMkLst>
        </pc:spChg>
        <pc:spChg chg="add mod">
          <ac:chgData name="Vivek Kumar" userId="aa61ed7e-7007-49f1-9aaf-1046f8d25c95" providerId="ADAL" clId="{3DE37D2F-0B8D-4AC4-A0BD-F2E27740E05B}" dt="2024-11-26T18:24:07.160" v="578" actId="1076"/>
          <ac:spMkLst>
            <pc:docMk/>
            <pc:sldMk cId="3957089131" sldId="261"/>
            <ac:spMk id="32" creationId="{86BAEF95-4041-A8E6-6735-70E65BD19CD2}"/>
          </ac:spMkLst>
        </pc:spChg>
        <pc:spChg chg="add del">
          <ac:chgData name="Vivek Kumar" userId="aa61ed7e-7007-49f1-9aaf-1046f8d25c95" providerId="ADAL" clId="{3DE37D2F-0B8D-4AC4-A0BD-F2E27740E05B}" dt="2024-11-26T18:23:53.368" v="575" actId="26606"/>
          <ac:spMkLst>
            <pc:docMk/>
            <pc:sldMk cId="3957089131" sldId="261"/>
            <ac:spMk id="33" creationId="{E8A8EAB8-D2FF-444D-B34B-7D32F106AD0E}"/>
          </ac:spMkLst>
        </pc:spChg>
        <pc:spChg chg="add mod">
          <ac:chgData name="Vivek Kumar" userId="aa61ed7e-7007-49f1-9aaf-1046f8d25c95" providerId="ADAL" clId="{3DE37D2F-0B8D-4AC4-A0BD-F2E27740E05B}" dt="2024-11-26T18:24:07.160" v="578" actId="1076"/>
          <ac:spMkLst>
            <pc:docMk/>
            <pc:sldMk cId="3957089131" sldId="261"/>
            <ac:spMk id="34" creationId="{4EFBBA6F-D0CC-01F1-B132-25DF78D346C0}"/>
          </ac:spMkLst>
        </pc:spChg>
        <pc:spChg chg="add mod">
          <ac:chgData name="Vivek Kumar" userId="aa61ed7e-7007-49f1-9aaf-1046f8d25c95" providerId="ADAL" clId="{3DE37D2F-0B8D-4AC4-A0BD-F2E27740E05B}" dt="2024-11-26T18:24:07.160" v="578" actId="1076"/>
          <ac:spMkLst>
            <pc:docMk/>
            <pc:sldMk cId="3957089131" sldId="261"/>
            <ac:spMk id="36" creationId="{CC85E349-CD8B-14DC-1048-FDC240FBA4FB}"/>
          </ac:spMkLst>
        </pc:spChg>
        <pc:spChg chg="add mod">
          <ac:chgData name="Vivek Kumar" userId="aa61ed7e-7007-49f1-9aaf-1046f8d25c95" providerId="ADAL" clId="{3DE37D2F-0B8D-4AC4-A0BD-F2E27740E05B}" dt="2024-11-26T18:24:07.160" v="578" actId="1076"/>
          <ac:spMkLst>
            <pc:docMk/>
            <pc:sldMk cId="3957089131" sldId="261"/>
            <ac:spMk id="38" creationId="{AF0E1BBC-8213-A0C9-15F7-C25544298DFC}"/>
          </ac:spMkLst>
        </pc:spChg>
        <pc:spChg chg="add mod">
          <ac:chgData name="Vivek Kumar" userId="aa61ed7e-7007-49f1-9aaf-1046f8d25c95" providerId="ADAL" clId="{3DE37D2F-0B8D-4AC4-A0BD-F2E27740E05B}" dt="2024-11-26T18:24:07.160" v="578" actId="1076"/>
          <ac:spMkLst>
            <pc:docMk/>
            <pc:sldMk cId="3957089131" sldId="261"/>
            <ac:spMk id="39" creationId="{B93E0FB0-95AD-524C-265A-FA1028228796}"/>
          </ac:spMkLst>
        </pc:spChg>
        <pc:spChg chg="add mod">
          <ac:chgData name="Vivek Kumar" userId="aa61ed7e-7007-49f1-9aaf-1046f8d25c95" providerId="ADAL" clId="{3DE37D2F-0B8D-4AC4-A0BD-F2E27740E05B}" dt="2024-11-26T18:24:07.160" v="578" actId="1076"/>
          <ac:spMkLst>
            <pc:docMk/>
            <pc:sldMk cId="3957089131" sldId="261"/>
            <ac:spMk id="40" creationId="{CC3FAD92-AA87-B259-1FC7-232ED6277827}"/>
          </ac:spMkLst>
        </pc:spChg>
        <pc:spChg chg="add mod">
          <ac:chgData name="Vivek Kumar" userId="aa61ed7e-7007-49f1-9aaf-1046f8d25c95" providerId="ADAL" clId="{3DE37D2F-0B8D-4AC4-A0BD-F2E27740E05B}" dt="2024-11-26T18:24:07.160" v="578" actId="1076"/>
          <ac:spMkLst>
            <pc:docMk/>
            <pc:sldMk cId="3957089131" sldId="261"/>
            <ac:spMk id="41" creationId="{2ED262D1-6A70-0C2A-0F95-294CCC8ABEA2}"/>
          </ac:spMkLst>
        </pc:spChg>
        <pc:spChg chg="add">
          <ac:chgData name="Vivek Kumar" userId="aa61ed7e-7007-49f1-9aaf-1046f8d25c95" providerId="ADAL" clId="{3DE37D2F-0B8D-4AC4-A0BD-F2E27740E05B}" dt="2024-11-26T18:23:53.368" v="575" actId="26606"/>
          <ac:spMkLst>
            <pc:docMk/>
            <pc:sldMk cId="3957089131" sldId="261"/>
            <ac:spMk id="42" creationId="{A7AE9375-4664-4DB2-922D-2782A6E439AC}"/>
          </ac:spMkLst>
        </pc:spChg>
        <pc:spChg chg="add mod">
          <ac:chgData name="Vivek Kumar" userId="aa61ed7e-7007-49f1-9aaf-1046f8d25c95" providerId="ADAL" clId="{3DE37D2F-0B8D-4AC4-A0BD-F2E27740E05B}" dt="2024-11-26T18:24:07.160" v="578" actId="1076"/>
          <ac:spMkLst>
            <pc:docMk/>
            <pc:sldMk cId="3957089131" sldId="261"/>
            <ac:spMk id="43" creationId="{C7C0C16A-3CC6-32AC-584E-19B2DB360A95}"/>
          </ac:spMkLst>
        </pc:spChg>
        <pc:spChg chg="add mod">
          <ac:chgData name="Vivek Kumar" userId="aa61ed7e-7007-49f1-9aaf-1046f8d25c95" providerId="ADAL" clId="{3DE37D2F-0B8D-4AC4-A0BD-F2E27740E05B}" dt="2024-11-26T18:24:07.160" v="578" actId="1076"/>
          <ac:spMkLst>
            <pc:docMk/>
            <pc:sldMk cId="3957089131" sldId="261"/>
            <ac:spMk id="45" creationId="{31AC5D62-25C4-F5F2-EC05-6474D80E9110}"/>
          </ac:spMkLst>
        </pc:spChg>
        <pc:spChg chg="add">
          <ac:chgData name="Vivek Kumar" userId="aa61ed7e-7007-49f1-9aaf-1046f8d25c95" providerId="ADAL" clId="{3DE37D2F-0B8D-4AC4-A0BD-F2E27740E05B}" dt="2024-11-26T18:23:53.368" v="575" actId="26606"/>
          <ac:spMkLst>
            <pc:docMk/>
            <pc:sldMk cId="3957089131" sldId="261"/>
            <ac:spMk id="46" creationId="{9DD005C1-8C51-42D6-9BEE-B9B83849743D}"/>
          </ac:spMkLst>
        </pc:spChg>
        <pc:spChg chg="add mod">
          <ac:chgData name="Vivek Kumar" userId="aa61ed7e-7007-49f1-9aaf-1046f8d25c95" providerId="ADAL" clId="{3DE37D2F-0B8D-4AC4-A0BD-F2E27740E05B}" dt="2024-11-26T18:24:07.160" v="578" actId="1076"/>
          <ac:spMkLst>
            <pc:docMk/>
            <pc:sldMk cId="3957089131" sldId="261"/>
            <ac:spMk id="47" creationId="{14467337-4DA1-3B5F-255D-BD2BA446DB03}"/>
          </ac:spMkLst>
        </pc:spChg>
        <pc:graphicFrameChg chg="add del mod">
          <ac:chgData name="Vivek Kumar" userId="aa61ed7e-7007-49f1-9aaf-1046f8d25c95" providerId="ADAL" clId="{3DE37D2F-0B8D-4AC4-A0BD-F2E27740E05B}" dt="2024-11-26T18:23:21.645" v="560" actId="21"/>
          <ac:graphicFrameMkLst>
            <pc:docMk/>
            <pc:sldMk cId="3957089131" sldId="261"/>
            <ac:graphicFrameMk id="4" creationId="{EB2A717C-74BB-1213-DABB-520FC3B72720}"/>
          </ac:graphicFrameMkLst>
        </pc:graphicFrameChg>
        <pc:graphicFrameChg chg="add mod modGraphic">
          <ac:chgData name="Vivek Kumar" userId="aa61ed7e-7007-49f1-9aaf-1046f8d25c95" providerId="ADAL" clId="{3DE37D2F-0B8D-4AC4-A0BD-F2E27740E05B}" dt="2024-11-26T18:24:39.983" v="581" actId="120"/>
          <ac:graphicFrameMkLst>
            <pc:docMk/>
            <pc:sldMk cId="3957089131" sldId="261"/>
            <ac:graphicFrameMk id="29" creationId="{EB2A717C-74BB-1213-DABB-520FC3B72720}"/>
          </ac:graphicFrameMkLst>
        </pc:graphicFrameChg>
        <pc:picChg chg="del">
          <ac:chgData name="Vivek Kumar" userId="aa61ed7e-7007-49f1-9aaf-1046f8d25c95" providerId="ADAL" clId="{3DE37D2F-0B8D-4AC4-A0BD-F2E27740E05B}" dt="2024-11-26T18:23:12.253" v="559" actId="27803"/>
          <ac:picMkLst>
            <pc:docMk/>
            <pc:sldMk cId="3957089131" sldId="261"/>
            <ac:picMk id="5" creationId="{C01D26D3-59DF-8962-2A84-30110C2C6B6E}"/>
          </ac:picMkLst>
        </pc:picChg>
        <pc:picChg chg="del">
          <ac:chgData name="Vivek Kumar" userId="aa61ed7e-7007-49f1-9aaf-1046f8d25c95" providerId="ADAL" clId="{3DE37D2F-0B8D-4AC4-A0BD-F2E27740E05B}" dt="2024-11-26T18:23:12.253" v="559" actId="27803"/>
          <ac:picMkLst>
            <pc:docMk/>
            <pc:sldMk cId="3957089131" sldId="261"/>
            <ac:picMk id="6" creationId="{0F6A1E86-E7C5-C846-FE4A-60964D4A870C}"/>
          </ac:picMkLst>
        </pc:picChg>
        <pc:picChg chg="del">
          <ac:chgData name="Vivek Kumar" userId="aa61ed7e-7007-49f1-9aaf-1046f8d25c95" providerId="ADAL" clId="{3DE37D2F-0B8D-4AC4-A0BD-F2E27740E05B}" dt="2024-11-26T18:23:12.253" v="559" actId="27803"/>
          <ac:picMkLst>
            <pc:docMk/>
            <pc:sldMk cId="3957089131" sldId="261"/>
            <ac:picMk id="7" creationId="{86BAEF95-4041-A8E6-6735-70E65BD19CD2}"/>
          </ac:picMkLst>
        </pc:picChg>
        <pc:picChg chg="del">
          <ac:chgData name="Vivek Kumar" userId="aa61ed7e-7007-49f1-9aaf-1046f8d25c95" providerId="ADAL" clId="{3DE37D2F-0B8D-4AC4-A0BD-F2E27740E05B}" dt="2024-11-26T18:23:12.253" v="559" actId="27803"/>
          <ac:picMkLst>
            <pc:docMk/>
            <pc:sldMk cId="3957089131" sldId="261"/>
            <ac:picMk id="8" creationId="{4EFBBA6F-D0CC-01F1-B132-25DF78D346C0}"/>
          </ac:picMkLst>
        </pc:picChg>
        <pc:picChg chg="del">
          <ac:chgData name="Vivek Kumar" userId="aa61ed7e-7007-49f1-9aaf-1046f8d25c95" providerId="ADAL" clId="{3DE37D2F-0B8D-4AC4-A0BD-F2E27740E05B}" dt="2024-11-26T18:23:12.253" v="559" actId="27803"/>
          <ac:picMkLst>
            <pc:docMk/>
            <pc:sldMk cId="3957089131" sldId="261"/>
            <ac:picMk id="9" creationId="{CC85E349-CD8B-14DC-1048-FDC240FBA4FB}"/>
          </ac:picMkLst>
        </pc:picChg>
        <pc:picChg chg="del">
          <ac:chgData name="Vivek Kumar" userId="aa61ed7e-7007-49f1-9aaf-1046f8d25c95" providerId="ADAL" clId="{3DE37D2F-0B8D-4AC4-A0BD-F2E27740E05B}" dt="2024-11-26T18:23:12.253" v="559" actId="27803"/>
          <ac:picMkLst>
            <pc:docMk/>
            <pc:sldMk cId="3957089131" sldId="261"/>
            <ac:picMk id="10" creationId="{AF0E1BBC-8213-A0C9-15F7-C25544298DFC}"/>
          </ac:picMkLst>
        </pc:picChg>
        <pc:picChg chg="del">
          <ac:chgData name="Vivek Kumar" userId="aa61ed7e-7007-49f1-9aaf-1046f8d25c95" providerId="ADAL" clId="{3DE37D2F-0B8D-4AC4-A0BD-F2E27740E05B}" dt="2024-11-26T18:23:12.253" v="559" actId="27803"/>
          <ac:picMkLst>
            <pc:docMk/>
            <pc:sldMk cId="3957089131" sldId="261"/>
            <ac:picMk id="11" creationId="{B93E0FB0-95AD-524C-265A-FA1028228796}"/>
          </ac:picMkLst>
        </pc:picChg>
        <pc:picChg chg="del">
          <ac:chgData name="Vivek Kumar" userId="aa61ed7e-7007-49f1-9aaf-1046f8d25c95" providerId="ADAL" clId="{3DE37D2F-0B8D-4AC4-A0BD-F2E27740E05B}" dt="2024-11-26T18:23:12.253" v="559" actId="27803"/>
          <ac:picMkLst>
            <pc:docMk/>
            <pc:sldMk cId="3957089131" sldId="261"/>
            <ac:picMk id="13" creationId="{CC3FAD92-AA87-B259-1FC7-232ED6277827}"/>
          </ac:picMkLst>
        </pc:picChg>
        <pc:picChg chg="del">
          <ac:chgData name="Vivek Kumar" userId="aa61ed7e-7007-49f1-9aaf-1046f8d25c95" providerId="ADAL" clId="{3DE37D2F-0B8D-4AC4-A0BD-F2E27740E05B}" dt="2024-11-26T18:23:12.253" v="559" actId="27803"/>
          <ac:picMkLst>
            <pc:docMk/>
            <pc:sldMk cId="3957089131" sldId="261"/>
            <ac:picMk id="14" creationId="{2ED262D1-6A70-0C2A-0F95-294CCC8ABEA2}"/>
          </ac:picMkLst>
        </pc:picChg>
        <pc:picChg chg="del">
          <ac:chgData name="Vivek Kumar" userId="aa61ed7e-7007-49f1-9aaf-1046f8d25c95" providerId="ADAL" clId="{3DE37D2F-0B8D-4AC4-A0BD-F2E27740E05B}" dt="2024-11-26T18:23:12.253" v="559" actId="27803"/>
          <ac:picMkLst>
            <pc:docMk/>
            <pc:sldMk cId="3957089131" sldId="261"/>
            <ac:picMk id="15" creationId="{C7C0C16A-3CC6-32AC-584E-19B2DB360A95}"/>
          </ac:picMkLst>
        </pc:picChg>
        <pc:picChg chg="del">
          <ac:chgData name="Vivek Kumar" userId="aa61ed7e-7007-49f1-9aaf-1046f8d25c95" providerId="ADAL" clId="{3DE37D2F-0B8D-4AC4-A0BD-F2E27740E05B}" dt="2024-11-26T18:23:12.253" v="559" actId="27803"/>
          <ac:picMkLst>
            <pc:docMk/>
            <pc:sldMk cId="3957089131" sldId="261"/>
            <ac:picMk id="16" creationId="{31AC5D62-25C4-F5F2-EC05-6474D80E9110}"/>
          </ac:picMkLst>
        </pc:picChg>
        <pc:picChg chg="del">
          <ac:chgData name="Vivek Kumar" userId="aa61ed7e-7007-49f1-9aaf-1046f8d25c95" providerId="ADAL" clId="{3DE37D2F-0B8D-4AC4-A0BD-F2E27740E05B}" dt="2024-11-26T18:23:12.253" v="559" actId="27803"/>
          <ac:picMkLst>
            <pc:docMk/>
            <pc:sldMk cId="3957089131" sldId="261"/>
            <ac:picMk id="17" creationId="{14467337-4DA1-3B5F-255D-BD2BA446DB03}"/>
          </ac:picMkLst>
        </pc:picChg>
        <pc:cxnChg chg="add del">
          <ac:chgData name="Vivek Kumar" userId="aa61ed7e-7007-49f1-9aaf-1046f8d25c95" providerId="ADAL" clId="{3DE37D2F-0B8D-4AC4-A0BD-F2E27740E05B}" dt="2024-11-26T18:23:53.368" v="575" actId="26606"/>
          <ac:cxnSpMkLst>
            <pc:docMk/>
            <pc:sldMk cId="3957089131" sldId="261"/>
            <ac:cxnSpMk id="35" creationId="{067633D1-6EE6-4118-B9F0-B363477BEE7A}"/>
          </ac:cxnSpMkLst>
        </pc:cxnChg>
        <pc:cxnChg chg="add del">
          <ac:chgData name="Vivek Kumar" userId="aa61ed7e-7007-49f1-9aaf-1046f8d25c95" providerId="ADAL" clId="{3DE37D2F-0B8D-4AC4-A0BD-F2E27740E05B}" dt="2024-11-26T18:23:53.368" v="575" actId="26606"/>
          <ac:cxnSpMkLst>
            <pc:docMk/>
            <pc:sldMk cId="3957089131" sldId="261"/>
            <ac:cxnSpMk id="37" creationId="{4AD7FFC6-42A9-49CB-B5E9-B3F6B038331B}"/>
          </ac:cxnSpMkLst>
        </pc:cxnChg>
        <pc:cxnChg chg="add">
          <ac:chgData name="Vivek Kumar" userId="aa61ed7e-7007-49f1-9aaf-1046f8d25c95" providerId="ADAL" clId="{3DE37D2F-0B8D-4AC4-A0BD-F2E27740E05B}" dt="2024-11-26T18:23:53.368" v="575" actId="26606"/>
          <ac:cxnSpMkLst>
            <pc:docMk/>
            <pc:sldMk cId="3957089131" sldId="261"/>
            <ac:cxnSpMk id="44" creationId="{EE504C98-6397-41C1-A8D8-2D9C4ED307E0}"/>
          </ac:cxnSpMkLst>
        </pc:cxnChg>
      </pc:sldChg>
      <pc:sldChg chg="addSp modSp mod setBg">
        <pc:chgData name="Vivek Kumar" userId="aa61ed7e-7007-49f1-9aaf-1046f8d25c95" providerId="ADAL" clId="{3DE37D2F-0B8D-4AC4-A0BD-F2E27740E05B}" dt="2024-11-26T18:25:06.383" v="582" actId="26606"/>
        <pc:sldMkLst>
          <pc:docMk/>
          <pc:sldMk cId="1539887207" sldId="262"/>
        </pc:sldMkLst>
        <pc:spChg chg="mod">
          <ac:chgData name="Vivek Kumar" userId="aa61ed7e-7007-49f1-9aaf-1046f8d25c95" providerId="ADAL" clId="{3DE37D2F-0B8D-4AC4-A0BD-F2E27740E05B}" dt="2024-11-26T18:25:06.383" v="582" actId="26606"/>
          <ac:spMkLst>
            <pc:docMk/>
            <pc:sldMk cId="1539887207" sldId="262"/>
            <ac:spMk id="4" creationId="{0882BB37-B17E-2831-9C26-69ACDE7BEFEE}"/>
          </ac:spMkLst>
        </pc:spChg>
        <pc:spChg chg="add">
          <ac:chgData name="Vivek Kumar" userId="aa61ed7e-7007-49f1-9aaf-1046f8d25c95" providerId="ADAL" clId="{3DE37D2F-0B8D-4AC4-A0BD-F2E27740E05B}" dt="2024-11-26T18:25:06.383" v="582" actId="26606"/>
          <ac:spMkLst>
            <pc:docMk/>
            <pc:sldMk cId="1539887207" sldId="262"/>
            <ac:spMk id="9" creationId="{FB5B0058-AF13-4859-B429-4EDDE2A26F7F}"/>
          </ac:spMkLst>
        </pc:spChg>
        <pc:spChg chg="add">
          <ac:chgData name="Vivek Kumar" userId="aa61ed7e-7007-49f1-9aaf-1046f8d25c95" providerId="ADAL" clId="{3DE37D2F-0B8D-4AC4-A0BD-F2E27740E05B}" dt="2024-11-26T18:25:06.383" v="582" actId="26606"/>
          <ac:spMkLst>
            <pc:docMk/>
            <pc:sldMk cId="1539887207" sldId="262"/>
            <ac:spMk id="13" creationId="{9358801C-1E89-48FF-B14F-D76A2EA14C8E}"/>
          </ac:spMkLst>
        </pc:spChg>
        <pc:cxnChg chg="add">
          <ac:chgData name="Vivek Kumar" userId="aa61ed7e-7007-49f1-9aaf-1046f8d25c95" providerId="ADAL" clId="{3DE37D2F-0B8D-4AC4-A0BD-F2E27740E05B}" dt="2024-11-26T18:25:06.383" v="582" actId="26606"/>
          <ac:cxnSpMkLst>
            <pc:docMk/>
            <pc:sldMk cId="1539887207" sldId="262"/>
            <ac:cxnSpMk id="11" creationId="{FEA8332D-EA74-40A2-8709-00EDB23792E1}"/>
          </ac:cxnSpMkLst>
        </pc:cxnChg>
        <pc:cxnChg chg="add">
          <ac:chgData name="Vivek Kumar" userId="aa61ed7e-7007-49f1-9aaf-1046f8d25c95" providerId="ADAL" clId="{3DE37D2F-0B8D-4AC4-A0BD-F2E27740E05B}" dt="2024-11-26T18:25:06.383" v="582" actId="26606"/>
          <ac:cxnSpMkLst>
            <pc:docMk/>
            <pc:sldMk cId="1539887207" sldId="262"/>
            <ac:cxnSpMk id="15" creationId="{AB88284F-ED00-40CA-B57D-89C49E8EC6E9}"/>
          </ac:cxnSpMkLst>
        </pc:cxnChg>
      </pc:sldChg>
      <pc:sldChg chg="addSp delSp modSp mod setBg addAnim delAnim setClrOvrMap">
        <pc:chgData name="Vivek Kumar" userId="aa61ed7e-7007-49f1-9aaf-1046f8d25c95" providerId="ADAL" clId="{3DE37D2F-0B8D-4AC4-A0BD-F2E27740E05B}" dt="2024-11-26T18:27:03.288" v="630" actId="1038"/>
        <pc:sldMkLst>
          <pc:docMk/>
          <pc:sldMk cId="1934737630" sldId="263"/>
        </pc:sldMkLst>
        <pc:spChg chg="mod ord">
          <ac:chgData name="Vivek Kumar" userId="aa61ed7e-7007-49f1-9aaf-1046f8d25c95" providerId="ADAL" clId="{3DE37D2F-0B8D-4AC4-A0BD-F2E27740E05B}" dt="2024-11-26T18:26:43.413" v="607" actId="26606"/>
          <ac:spMkLst>
            <pc:docMk/>
            <pc:sldMk cId="1934737630" sldId="263"/>
            <ac:spMk id="2" creationId="{9DF8D3AB-F81E-E630-FA6B-FD3DCDFA9282}"/>
          </ac:spMkLst>
        </pc:spChg>
        <pc:spChg chg="add del">
          <ac:chgData name="Vivek Kumar" userId="aa61ed7e-7007-49f1-9aaf-1046f8d25c95" providerId="ADAL" clId="{3DE37D2F-0B8D-4AC4-A0BD-F2E27740E05B}" dt="2024-11-26T18:25:49.479" v="595" actId="26606"/>
          <ac:spMkLst>
            <pc:docMk/>
            <pc:sldMk cId="1934737630" sldId="263"/>
            <ac:spMk id="6" creationId="{22A397E7-BF60-45B2-84C7-B074B76C37A7}"/>
          </ac:spMkLst>
        </pc:spChg>
        <pc:spChg chg="add del">
          <ac:chgData name="Vivek Kumar" userId="aa61ed7e-7007-49f1-9aaf-1046f8d25c95" providerId="ADAL" clId="{3DE37D2F-0B8D-4AC4-A0BD-F2E27740E05B}" dt="2024-11-26T18:25:49.479" v="595" actId="26606"/>
          <ac:spMkLst>
            <pc:docMk/>
            <pc:sldMk cId="1934737630" sldId="263"/>
            <ac:spMk id="7" creationId="{890DEF05-784E-4B61-89E4-04C4ECF4E5A0}"/>
          </ac:spMkLst>
        </pc:spChg>
        <pc:spChg chg="add del">
          <ac:chgData name="Vivek Kumar" userId="aa61ed7e-7007-49f1-9aaf-1046f8d25c95" providerId="ADAL" clId="{3DE37D2F-0B8D-4AC4-A0BD-F2E27740E05B}" dt="2024-11-26T18:25:22.152" v="584" actId="26606"/>
          <ac:spMkLst>
            <pc:docMk/>
            <pc:sldMk cId="1934737630" sldId="263"/>
            <ac:spMk id="9" creationId="{FB5B0058-AF13-4859-B429-4EDDE2A26F7F}"/>
          </ac:spMkLst>
        </pc:spChg>
        <pc:spChg chg="add del">
          <ac:chgData name="Vivek Kumar" userId="aa61ed7e-7007-49f1-9aaf-1046f8d25c95" providerId="ADAL" clId="{3DE37D2F-0B8D-4AC4-A0BD-F2E27740E05B}" dt="2024-11-26T18:26:37.010" v="606" actId="26606"/>
          <ac:spMkLst>
            <pc:docMk/>
            <pc:sldMk cId="1934737630" sldId="263"/>
            <ac:spMk id="10" creationId="{FB5B0058-AF13-4859-B429-4EDDE2A26F7F}"/>
          </ac:spMkLst>
        </pc:spChg>
        <pc:spChg chg="add del">
          <ac:chgData name="Vivek Kumar" userId="aa61ed7e-7007-49f1-9aaf-1046f8d25c95" providerId="ADAL" clId="{3DE37D2F-0B8D-4AC4-A0BD-F2E27740E05B}" dt="2024-11-26T18:25:22.152" v="584" actId="26606"/>
          <ac:spMkLst>
            <pc:docMk/>
            <pc:sldMk cId="1934737630" sldId="263"/>
            <ac:spMk id="11" creationId="{D84C2E9E-0B5D-4B5F-9A1F-70EBDCE39034}"/>
          </ac:spMkLst>
        </pc:spChg>
        <pc:spChg chg="add del">
          <ac:chgData name="Vivek Kumar" userId="aa61ed7e-7007-49f1-9aaf-1046f8d25c95" providerId="ADAL" clId="{3DE37D2F-0B8D-4AC4-A0BD-F2E27740E05B}" dt="2024-11-26T18:26:37.010" v="606" actId="26606"/>
          <ac:spMkLst>
            <pc:docMk/>
            <pc:sldMk cId="1934737630" sldId="263"/>
            <ac:spMk id="12" creationId="{D84C2E9E-0B5D-4B5F-9A1F-70EBDCE39034}"/>
          </ac:spMkLst>
        </pc:spChg>
        <pc:spChg chg="add del">
          <ac:chgData name="Vivek Kumar" userId="aa61ed7e-7007-49f1-9aaf-1046f8d25c95" providerId="ADAL" clId="{3DE37D2F-0B8D-4AC4-A0BD-F2E27740E05B}" dt="2024-11-26T18:25:22.152" v="584" actId="26606"/>
          <ac:spMkLst>
            <pc:docMk/>
            <pc:sldMk cId="1934737630" sldId="263"/>
            <ac:spMk id="13" creationId="{EF36B2BE-65F4-46E3-AFDD-A9AE9E885071}"/>
          </ac:spMkLst>
        </pc:spChg>
        <pc:spChg chg="add del">
          <ac:chgData name="Vivek Kumar" userId="aa61ed7e-7007-49f1-9aaf-1046f8d25c95" providerId="ADAL" clId="{3DE37D2F-0B8D-4AC4-A0BD-F2E27740E05B}" dt="2024-11-26T18:26:24.214" v="600" actId="26606"/>
          <ac:spMkLst>
            <pc:docMk/>
            <pc:sldMk cId="1934737630" sldId="263"/>
            <ac:spMk id="14" creationId="{22A397E7-BF60-45B2-84C7-B074B76C37A7}"/>
          </ac:spMkLst>
        </pc:spChg>
        <pc:spChg chg="add del">
          <ac:chgData name="Vivek Kumar" userId="aa61ed7e-7007-49f1-9aaf-1046f8d25c95" providerId="ADAL" clId="{3DE37D2F-0B8D-4AC4-A0BD-F2E27740E05B}" dt="2024-11-26T18:25:24.471" v="586" actId="26606"/>
          <ac:spMkLst>
            <pc:docMk/>
            <pc:sldMk cId="1934737630" sldId="263"/>
            <ac:spMk id="15" creationId="{71B2258F-86CA-4D4D-8270-BC05FCDEBFB3}"/>
          </ac:spMkLst>
        </pc:spChg>
        <pc:spChg chg="add">
          <ac:chgData name="Vivek Kumar" userId="aa61ed7e-7007-49f1-9aaf-1046f8d25c95" providerId="ADAL" clId="{3DE37D2F-0B8D-4AC4-A0BD-F2E27740E05B}" dt="2024-11-26T18:26:43.413" v="607" actId="26606"/>
          <ac:spMkLst>
            <pc:docMk/>
            <pc:sldMk cId="1934737630" sldId="263"/>
            <ac:spMk id="16" creationId="{FB5B0058-AF13-4859-B429-4EDDE2A26F7F}"/>
          </ac:spMkLst>
        </pc:spChg>
        <pc:spChg chg="add del">
          <ac:chgData name="Vivek Kumar" userId="aa61ed7e-7007-49f1-9aaf-1046f8d25c95" providerId="ADAL" clId="{3DE37D2F-0B8D-4AC4-A0BD-F2E27740E05B}" dt="2024-11-26T18:25:34.517" v="593" actId="26606"/>
          <ac:spMkLst>
            <pc:docMk/>
            <pc:sldMk cId="1934737630" sldId="263"/>
            <ac:spMk id="17" creationId="{FB5B0058-AF13-4859-B429-4EDDE2A26F7F}"/>
          </ac:spMkLst>
        </pc:spChg>
        <pc:spChg chg="add del">
          <ac:chgData name="Vivek Kumar" userId="aa61ed7e-7007-49f1-9aaf-1046f8d25c95" providerId="ADAL" clId="{3DE37D2F-0B8D-4AC4-A0BD-F2E27740E05B}" dt="2024-11-26T18:25:34.517" v="593" actId="26606"/>
          <ac:spMkLst>
            <pc:docMk/>
            <pc:sldMk cId="1934737630" sldId="263"/>
            <ac:spMk id="18" creationId="{D84C2E9E-0B5D-4B5F-9A1F-70EBDCE39034}"/>
          </ac:spMkLst>
        </pc:spChg>
        <pc:spChg chg="add del">
          <ac:chgData name="Vivek Kumar" userId="aa61ed7e-7007-49f1-9aaf-1046f8d25c95" providerId="ADAL" clId="{3DE37D2F-0B8D-4AC4-A0BD-F2E27740E05B}" dt="2024-11-26T18:26:24.214" v="600" actId="26606"/>
          <ac:spMkLst>
            <pc:docMk/>
            <pc:sldMk cId="1934737630" sldId="263"/>
            <ac:spMk id="19" creationId="{890DEF05-784E-4B61-89E4-04C4ECF4E5A0}"/>
          </ac:spMkLst>
        </pc:spChg>
        <pc:spChg chg="add">
          <ac:chgData name="Vivek Kumar" userId="aa61ed7e-7007-49f1-9aaf-1046f8d25c95" providerId="ADAL" clId="{3DE37D2F-0B8D-4AC4-A0BD-F2E27740E05B}" dt="2024-11-26T18:26:43.413" v="607" actId="26606"/>
          <ac:spMkLst>
            <pc:docMk/>
            <pc:sldMk cId="1934737630" sldId="263"/>
            <ac:spMk id="20" creationId="{D84C2E9E-0B5D-4B5F-9A1F-70EBDCE39034}"/>
          </ac:spMkLst>
        </pc:spChg>
        <pc:spChg chg="add del">
          <ac:chgData name="Vivek Kumar" userId="aa61ed7e-7007-49f1-9aaf-1046f8d25c95" providerId="ADAL" clId="{3DE37D2F-0B8D-4AC4-A0BD-F2E27740E05B}" dt="2024-11-26T18:26:26.115" v="602" actId="26606"/>
          <ac:spMkLst>
            <pc:docMk/>
            <pc:sldMk cId="1934737630" sldId="263"/>
            <ac:spMk id="26" creationId="{489B7BFD-8F45-4093-AD9C-91B15B0503D9}"/>
          </ac:spMkLst>
        </pc:spChg>
        <pc:spChg chg="add del">
          <ac:chgData name="Vivek Kumar" userId="aa61ed7e-7007-49f1-9aaf-1046f8d25c95" providerId="ADAL" clId="{3DE37D2F-0B8D-4AC4-A0BD-F2E27740E05B}" dt="2024-11-26T18:26:26.115" v="602" actId="26606"/>
          <ac:spMkLst>
            <pc:docMk/>
            <pc:sldMk cId="1934737630" sldId="263"/>
            <ac:spMk id="197" creationId="{4D4C00DC-4DC6-4CD2-9E31-F17E6CEBC5A6}"/>
          </ac:spMkLst>
        </pc:spChg>
        <pc:spChg chg="add del">
          <ac:chgData name="Vivek Kumar" userId="aa61ed7e-7007-49f1-9aaf-1046f8d25c95" providerId="ADAL" clId="{3DE37D2F-0B8D-4AC4-A0BD-F2E27740E05B}" dt="2024-11-26T18:26:26.115" v="602" actId="26606"/>
          <ac:spMkLst>
            <pc:docMk/>
            <pc:sldMk cId="1934737630" sldId="263"/>
            <ac:spMk id="198" creationId="{A499C65A-9B02-4D7F-BD68-CD38D880551F}"/>
          </ac:spMkLst>
        </pc:spChg>
        <pc:spChg chg="add del">
          <ac:chgData name="Vivek Kumar" userId="aa61ed7e-7007-49f1-9aaf-1046f8d25c95" providerId="ADAL" clId="{3DE37D2F-0B8D-4AC4-A0BD-F2E27740E05B}" dt="2024-11-26T18:26:36.327" v="604" actId="26606"/>
          <ac:spMkLst>
            <pc:docMk/>
            <pc:sldMk cId="1934737630" sldId="263"/>
            <ac:spMk id="200" creationId="{FB5B0058-AF13-4859-B429-4EDDE2A26F7F}"/>
          </ac:spMkLst>
        </pc:spChg>
        <pc:spChg chg="add del">
          <ac:chgData name="Vivek Kumar" userId="aa61ed7e-7007-49f1-9aaf-1046f8d25c95" providerId="ADAL" clId="{3DE37D2F-0B8D-4AC4-A0BD-F2E27740E05B}" dt="2024-11-26T18:26:36.327" v="604" actId="26606"/>
          <ac:spMkLst>
            <pc:docMk/>
            <pc:sldMk cId="1934737630" sldId="263"/>
            <ac:spMk id="201" creationId="{1A89CBBC-7743-43D9-A324-25CB472E9B2E}"/>
          </ac:spMkLst>
        </pc:spChg>
        <pc:grpChg chg="add del">
          <ac:chgData name="Vivek Kumar" userId="aa61ed7e-7007-49f1-9aaf-1046f8d25c95" providerId="ADAL" clId="{3DE37D2F-0B8D-4AC4-A0BD-F2E27740E05B}" dt="2024-11-26T18:26:26.115" v="602" actId="26606"/>
          <ac:grpSpMkLst>
            <pc:docMk/>
            <pc:sldMk cId="1934737630" sldId="263"/>
            <ac:grpSpMk id="23" creationId="{66FB5A75-BDE2-4F12-A95B-C48788A7685C}"/>
          </ac:grpSpMkLst>
        </pc:grpChg>
        <pc:grpChg chg="add del">
          <ac:chgData name="Vivek Kumar" userId="aa61ed7e-7007-49f1-9aaf-1046f8d25c95" providerId="ADAL" clId="{3DE37D2F-0B8D-4AC4-A0BD-F2E27740E05B}" dt="2024-11-26T18:26:26.115" v="602" actId="26606"/>
          <ac:grpSpMkLst>
            <pc:docMk/>
            <pc:sldMk cId="1934737630" sldId="263"/>
            <ac:grpSpMk id="27" creationId="{1F4896D7-5AD0-4505-BCCD-82262CFEE2E1}"/>
          </ac:grpSpMkLst>
        </pc:grpChg>
        <pc:picChg chg="mod">
          <ac:chgData name="Vivek Kumar" userId="aa61ed7e-7007-49f1-9aaf-1046f8d25c95" providerId="ADAL" clId="{3DE37D2F-0B8D-4AC4-A0BD-F2E27740E05B}" dt="2024-11-26T18:27:03.288" v="630" actId="1038"/>
          <ac:picMkLst>
            <pc:docMk/>
            <pc:sldMk cId="1934737630" sldId="263"/>
            <ac:picMk id="4" creationId="{6683B5CC-0A13-F98C-B3C8-3AAAD81CF7AA}"/>
          </ac:picMkLst>
        </pc:picChg>
        <pc:cxnChg chg="add del">
          <ac:chgData name="Vivek Kumar" userId="aa61ed7e-7007-49f1-9aaf-1046f8d25c95" providerId="ADAL" clId="{3DE37D2F-0B8D-4AC4-A0BD-F2E27740E05B}" dt="2024-11-26T18:25:49.479" v="595" actId="26606"/>
          <ac:cxnSpMkLst>
            <pc:docMk/>
            <pc:sldMk cId="1934737630" sldId="263"/>
            <ac:cxnSpMk id="8" creationId="{C41BAEC7-F7B0-4224-8B18-8F74B7D87F0B}"/>
          </ac:cxnSpMkLst>
        </pc:cxnChg>
        <pc:cxnChg chg="add del">
          <ac:chgData name="Vivek Kumar" userId="aa61ed7e-7007-49f1-9aaf-1046f8d25c95" providerId="ADAL" clId="{3DE37D2F-0B8D-4AC4-A0BD-F2E27740E05B}" dt="2024-11-26T18:26:24.214" v="600" actId="26606"/>
          <ac:cxnSpMkLst>
            <pc:docMk/>
            <pc:sldMk cId="1934737630" sldId="263"/>
            <ac:cxnSpMk id="21" creationId="{C41BAEC7-F7B0-4224-8B18-8F74B7D87F0B}"/>
          </ac:cxnSpMkLst>
        </pc:cxnChg>
      </pc:sldChg>
      <pc:sldChg chg="addSp modSp mod setBg">
        <pc:chgData name="Vivek Kumar" userId="aa61ed7e-7007-49f1-9aaf-1046f8d25c95" providerId="ADAL" clId="{3DE37D2F-0B8D-4AC4-A0BD-F2E27740E05B}" dt="2024-11-26T18:27:14.857" v="631" actId="26606"/>
        <pc:sldMkLst>
          <pc:docMk/>
          <pc:sldMk cId="1794176251" sldId="264"/>
        </pc:sldMkLst>
        <pc:spChg chg="mod">
          <ac:chgData name="Vivek Kumar" userId="aa61ed7e-7007-49f1-9aaf-1046f8d25c95" providerId="ADAL" clId="{3DE37D2F-0B8D-4AC4-A0BD-F2E27740E05B}" dt="2024-11-26T18:27:14.857" v="631" actId="26606"/>
          <ac:spMkLst>
            <pc:docMk/>
            <pc:sldMk cId="1794176251" sldId="264"/>
            <ac:spMk id="2" creationId="{D5F66A33-FFF6-D555-8721-913C2FA7C587}"/>
          </ac:spMkLst>
        </pc:spChg>
        <pc:spChg chg="add">
          <ac:chgData name="Vivek Kumar" userId="aa61ed7e-7007-49f1-9aaf-1046f8d25c95" providerId="ADAL" clId="{3DE37D2F-0B8D-4AC4-A0BD-F2E27740E05B}" dt="2024-11-26T18:27:14.857" v="631" actId="26606"/>
          <ac:spMkLst>
            <pc:docMk/>
            <pc:sldMk cId="1794176251" sldId="264"/>
            <ac:spMk id="9" creationId="{FB5B0058-AF13-4859-B429-4EDDE2A26F7F}"/>
          </ac:spMkLst>
        </pc:spChg>
        <pc:spChg chg="add">
          <ac:chgData name="Vivek Kumar" userId="aa61ed7e-7007-49f1-9aaf-1046f8d25c95" providerId="ADAL" clId="{3DE37D2F-0B8D-4AC4-A0BD-F2E27740E05B}" dt="2024-11-26T18:27:14.857" v="631" actId="26606"/>
          <ac:spMkLst>
            <pc:docMk/>
            <pc:sldMk cId="1794176251" sldId="264"/>
            <ac:spMk id="11" creationId="{D84C2E9E-0B5D-4B5F-9A1F-70EBDCE39034}"/>
          </ac:spMkLst>
        </pc:spChg>
        <pc:picChg chg="mod">
          <ac:chgData name="Vivek Kumar" userId="aa61ed7e-7007-49f1-9aaf-1046f8d25c95" providerId="ADAL" clId="{3DE37D2F-0B8D-4AC4-A0BD-F2E27740E05B}" dt="2024-11-26T18:27:14.857" v="631" actId="26606"/>
          <ac:picMkLst>
            <pc:docMk/>
            <pc:sldMk cId="1794176251" sldId="264"/>
            <ac:picMk id="4" creationId="{8FD50761-1F01-EA98-F466-062ED08DA90F}"/>
          </ac:picMkLst>
        </pc:picChg>
      </pc:sldChg>
      <pc:sldChg chg="addSp modSp mod setBg">
        <pc:chgData name="Vivek Kumar" userId="aa61ed7e-7007-49f1-9aaf-1046f8d25c95" providerId="ADAL" clId="{3DE37D2F-0B8D-4AC4-A0BD-F2E27740E05B}" dt="2024-11-26T18:27:45.752" v="632" actId="26606"/>
        <pc:sldMkLst>
          <pc:docMk/>
          <pc:sldMk cId="2486470243" sldId="265"/>
        </pc:sldMkLst>
        <pc:spChg chg="mod">
          <ac:chgData name="Vivek Kumar" userId="aa61ed7e-7007-49f1-9aaf-1046f8d25c95" providerId="ADAL" clId="{3DE37D2F-0B8D-4AC4-A0BD-F2E27740E05B}" dt="2024-11-26T18:27:45.752" v="632" actId="26606"/>
          <ac:spMkLst>
            <pc:docMk/>
            <pc:sldMk cId="2486470243" sldId="265"/>
            <ac:spMk id="2" creationId="{39487EF4-3002-94AE-4D4E-50B304F25AD7}"/>
          </ac:spMkLst>
        </pc:spChg>
        <pc:spChg chg="add">
          <ac:chgData name="Vivek Kumar" userId="aa61ed7e-7007-49f1-9aaf-1046f8d25c95" providerId="ADAL" clId="{3DE37D2F-0B8D-4AC4-A0BD-F2E27740E05B}" dt="2024-11-26T18:27:45.752" v="632" actId="26606"/>
          <ac:spMkLst>
            <pc:docMk/>
            <pc:sldMk cId="2486470243" sldId="265"/>
            <ac:spMk id="9" creationId="{FB5B0058-AF13-4859-B429-4EDDE2A26F7F}"/>
          </ac:spMkLst>
        </pc:spChg>
        <pc:spChg chg="add">
          <ac:chgData name="Vivek Kumar" userId="aa61ed7e-7007-49f1-9aaf-1046f8d25c95" providerId="ADAL" clId="{3DE37D2F-0B8D-4AC4-A0BD-F2E27740E05B}" dt="2024-11-26T18:27:45.752" v="632" actId="26606"/>
          <ac:spMkLst>
            <pc:docMk/>
            <pc:sldMk cId="2486470243" sldId="265"/>
            <ac:spMk id="11" creationId="{D84C2E9E-0B5D-4B5F-9A1F-70EBDCE39034}"/>
          </ac:spMkLst>
        </pc:spChg>
        <pc:picChg chg="mod">
          <ac:chgData name="Vivek Kumar" userId="aa61ed7e-7007-49f1-9aaf-1046f8d25c95" providerId="ADAL" clId="{3DE37D2F-0B8D-4AC4-A0BD-F2E27740E05B}" dt="2024-11-26T18:27:45.752" v="632" actId="26606"/>
          <ac:picMkLst>
            <pc:docMk/>
            <pc:sldMk cId="2486470243" sldId="265"/>
            <ac:picMk id="4" creationId="{F0338C73-A5AE-56D2-6A53-52628CE84052}"/>
          </ac:picMkLst>
        </pc:picChg>
      </pc:sldChg>
      <pc:sldChg chg="addSp modSp mod setBg">
        <pc:chgData name="Vivek Kumar" userId="aa61ed7e-7007-49f1-9aaf-1046f8d25c95" providerId="ADAL" clId="{3DE37D2F-0B8D-4AC4-A0BD-F2E27740E05B}" dt="2024-11-26T18:27:53.669" v="633" actId="26606"/>
        <pc:sldMkLst>
          <pc:docMk/>
          <pc:sldMk cId="322944922" sldId="266"/>
        </pc:sldMkLst>
        <pc:spChg chg="mod">
          <ac:chgData name="Vivek Kumar" userId="aa61ed7e-7007-49f1-9aaf-1046f8d25c95" providerId="ADAL" clId="{3DE37D2F-0B8D-4AC4-A0BD-F2E27740E05B}" dt="2024-11-26T18:27:53.669" v="633" actId="26606"/>
          <ac:spMkLst>
            <pc:docMk/>
            <pc:sldMk cId="322944922" sldId="266"/>
            <ac:spMk id="2" creationId="{8916A751-3E2F-BD97-CFA7-4AC9E567E3AF}"/>
          </ac:spMkLst>
        </pc:spChg>
        <pc:spChg chg="add">
          <ac:chgData name="Vivek Kumar" userId="aa61ed7e-7007-49f1-9aaf-1046f8d25c95" providerId="ADAL" clId="{3DE37D2F-0B8D-4AC4-A0BD-F2E27740E05B}" dt="2024-11-26T18:27:53.669" v="633" actId="26606"/>
          <ac:spMkLst>
            <pc:docMk/>
            <pc:sldMk cId="322944922" sldId="266"/>
            <ac:spMk id="9" creationId="{FB5B0058-AF13-4859-B429-4EDDE2A26F7F}"/>
          </ac:spMkLst>
        </pc:spChg>
        <pc:spChg chg="add">
          <ac:chgData name="Vivek Kumar" userId="aa61ed7e-7007-49f1-9aaf-1046f8d25c95" providerId="ADAL" clId="{3DE37D2F-0B8D-4AC4-A0BD-F2E27740E05B}" dt="2024-11-26T18:27:53.669" v="633" actId="26606"/>
          <ac:spMkLst>
            <pc:docMk/>
            <pc:sldMk cId="322944922" sldId="266"/>
            <ac:spMk id="11" creationId="{D84C2E9E-0B5D-4B5F-9A1F-70EBDCE39034}"/>
          </ac:spMkLst>
        </pc:spChg>
        <pc:picChg chg="mod">
          <ac:chgData name="Vivek Kumar" userId="aa61ed7e-7007-49f1-9aaf-1046f8d25c95" providerId="ADAL" clId="{3DE37D2F-0B8D-4AC4-A0BD-F2E27740E05B}" dt="2024-11-26T18:27:53.669" v="633" actId="26606"/>
          <ac:picMkLst>
            <pc:docMk/>
            <pc:sldMk cId="322944922" sldId="266"/>
            <ac:picMk id="4" creationId="{F1BD5E53-E227-7D74-12EC-C12E16CCBCA0}"/>
          </ac:picMkLst>
        </pc:picChg>
      </pc:sldChg>
      <pc:sldChg chg="addSp modSp mod setBg">
        <pc:chgData name="Vivek Kumar" userId="aa61ed7e-7007-49f1-9aaf-1046f8d25c95" providerId="ADAL" clId="{3DE37D2F-0B8D-4AC4-A0BD-F2E27740E05B}" dt="2024-11-26T18:28:11.975" v="634" actId="26606"/>
        <pc:sldMkLst>
          <pc:docMk/>
          <pc:sldMk cId="4274391150" sldId="267"/>
        </pc:sldMkLst>
        <pc:spChg chg="mod">
          <ac:chgData name="Vivek Kumar" userId="aa61ed7e-7007-49f1-9aaf-1046f8d25c95" providerId="ADAL" clId="{3DE37D2F-0B8D-4AC4-A0BD-F2E27740E05B}" dt="2024-11-26T18:28:11.975" v="634" actId="26606"/>
          <ac:spMkLst>
            <pc:docMk/>
            <pc:sldMk cId="4274391150" sldId="267"/>
            <ac:spMk id="2" creationId="{9231604F-4089-5CCF-C42C-3BB007ED3CB1}"/>
          </ac:spMkLst>
        </pc:spChg>
        <pc:spChg chg="add">
          <ac:chgData name="Vivek Kumar" userId="aa61ed7e-7007-49f1-9aaf-1046f8d25c95" providerId="ADAL" clId="{3DE37D2F-0B8D-4AC4-A0BD-F2E27740E05B}" dt="2024-11-26T18:28:11.975" v="634" actId="26606"/>
          <ac:spMkLst>
            <pc:docMk/>
            <pc:sldMk cId="4274391150" sldId="267"/>
            <ac:spMk id="9" creationId="{FB5B0058-AF13-4859-B429-4EDDE2A26F7F}"/>
          </ac:spMkLst>
        </pc:spChg>
        <pc:spChg chg="add">
          <ac:chgData name="Vivek Kumar" userId="aa61ed7e-7007-49f1-9aaf-1046f8d25c95" providerId="ADAL" clId="{3DE37D2F-0B8D-4AC4-A0BD-F2E27740E05B}" dt="2024-11-26T18:28:11.975" v="634" actId="26606"/>
          <ac:spMkLst>
            <pc:docMk/>
            <pc:sldMk cId="4274391150" sldId="267"/>
            <ac:spMk id="11" creationId="{D84C2E9E-0B5D-4B5F-9A1F-70EBDCE39034}"/>
          </ac:spMkLst>
        </pc:spChg>
        <pc:picChg chg="mod">
          <ac:chgData name="Vivek Kumar" userId="aa61ed7e-7007-49f1-9aaf-1046f8d25c95" providerId="ADAL" clId="{3DE37D2F-0B8D-4AC4-A0BD-F2E27740E05B}" dt="2024-11-26T18:28:11.975" v="634" actId="26606"/>
          <ac:picMkLst>
            <pc:docMk/>
            <pc:sldMk cId="4274391150" sldId="267"/>
            <ac:picMk id="4" creationId="{FECEC36F-DCB1-2A63-A010-6F4F39532F83}"/>
          </ac:picMkLst>
        </pc:picChg>
      </pc:sldChg>
      <pc:sldChg chg="addSp modSp mod setBg">
        <pc:chgData name="Vivek Kumar" userId="aa61ed7e-7007-49f1-9aaf-1046f8d25c95" providerId="ADAL" clId="{3DE37D2F-0B8D-4AC4-A0BD-F2E27740E05B}" dt="2024-11-26T18:28:17.067" v="635" actId="26606"/>
        <pc:sldMkLst>
          <pc:docMk/>
          <pc:sldMk cId="2683319187" sldId="268"/>
        </pc:sldMkLst>
        <pc:spChg chg="mod">
          <ac:chgData name="Vivek Kumar" userId="aa61ed7e-7007-49f1-9aaf-1046f8d25c95" providerId="ADAL" clId="{3DE37D2F-0B8D-4AC4-A0BD-F2E27740E05B}" dt="2024-11-26T18:28:17.067" v="635" actId="26606"/>
          <ac:spMkLst>
            <pc:docMk/>
            <pc:sldMk cId="2683319187" sldId="268"/>
            <ac:spMk id="2" creationId="{63B6BF61-EA9A-870D-7316-0D9DE628C859}"/>
          </ac:spMkLst>
        </pc:spChg>
        <pc:spChg chg="add">
          <ac:chgData name="Vivek Kumar" userId="aa61ed7e-7007-49f1-9aaf-1046f8d25c95" providerId="ADAL" clId="{3DE37D2F-0B8D-4AC4-A0BD-F2E27740E05B}" dt="2024-11-26T18:28:17.067" v="635" actId="26606"/>
          <ac:spMkLst>
            <pc:docMk/>
            <pc:sldMk cId="2683319187" sldId="268"/>
            <ac:spMk id="9" creationId="{FB5B0058-AF13-4859-B429-4EDDE2A26F7F}"/>
          </ac:spMkLst>
        </pc:spChg>
        <pc:spChg chg="add">
          <ac:chgData name="Vivek Kumar" userId="aa61ed7e-7007-49f1-9aaf-1046f8d25c95" providerId="ADAL" clId="{3DE37D2F-0B8D-4AC4-A0BD-F2E27740E05B}" dt="2024-11-26T18:28:17.067" v="635" actId="26606"/>
          <ac:spMkLst>
            <pc:docMk/>
            <pc:sldMk cId="2683319187" sldId="268"/>
            <ac:spMk id="11" creationId="{D84C2E9E-0B5D-4B5F-9A1F-70EBDCE39034}"/>
          </ac:spMkLst>
        </pc:spChg>
        <pc:picChg chg="mod">
          <ac:chgData name="Vivek Kumar" userId="aa61ed7e-7007-49f1-9aaf-1046f8d25c95" providerId="ADAL" clId="{3DE37D2F-0B8D-4AC4-A0BD-F2E27740E05B}" dt="2024-11-26T18:28:17.067" v="635" actId="26606"/>
          <ac:picMkLst>
            <pc:docMk/>
            <pc:sldMk cId="2683319187" sldId="268"/>
            <ac:picMk id="4" creationId="{8D8CE5A5-6781-7366-CA37-7AFC31B0B480}"/>
          </ac:picMkLst>
        </pc:picChg>
      </pc:sldChg>
      <pc:sldChg chg="addSp modSp mod setBg">
        <pc:chgData name="Vivek Kumar" userId="aa61ed7e-7007-49f1-9aaf-1046f8d25c95" providerId="ADAL" clId="{3DE37D2F-0B8D-4AC4-A0BD-F2E27740E05B}" dt="2024-11-26T18:28:27.805" v="636" actId="26606"/>
        <pc:sldMkLst>
          <pc:docMk/>
          <pc:sldMk cId="3584356353" sldId="269"/>
        </pc:sldMkLst>
        <pc:spChg chg="mod">
          <ac:chgData name="Vivek Kumar" userId="aa61ed7e-7007-49f1-9aaf-1046f8d25c95" providerId="ADAL" clId="{3DE37D2F-0B8D-4AC4-A0BD-F2E27740E05B}" dt="2024-11-26T18:28:27.805" v="636" actId="26606"/>
          <ac:spMkLst>
            <pc:docMk/>
            <pc:sldMk cId="3584356353" sldId="269"/>
            <ac:spMk id="2" creationId="{FA1CF9E3-7A8A-4D46-896D-33DDB71A40A7}"/>
          </ac:spMkLst>
        </pc:spChg>
        <pc:spChg chg="add">
          <ac:chgData name="Vivek Kumar" userId="aa61ed7e-7007-49f1-9aaf-1046f8d25c95" providerId="ADAL" clId="{3DE37D2F-0B8D-4AC4-A0BD-F2E27740E05B}" dt="2024-11-26T18:28:27.805" v="636" actId="26606"/>
          <ac:spMkLst>
            <pc:docMk/>
            <pc:sldMk cId="3584356353" sldId="269"/>
            <ac:spMk id="9" creationId="{FB5B0058-AF13-4859-B429-4EDDE2A26F7F}"/>
          </ac:spMkLst>
        </pc:spChg>
        <pc:spChg chg="add">
          <ac:chgData name="Vivek Kumar" userId="aa61ed7e-7007-49f1-9aaf-1046f8d25c95" providerId="ADAL" clId="{3DE37D2F-0B8D-4AC4-A0BD-F2E27740E05B}" dt="2024-11-26T18:28:27.805" v="636" actId="26606"/>
          <ac:spMkLst>
            <pc:docMk/>
            <pc:sldMk cId="3584356353" sldId="269"/>
            <ac:spMk id="11" creationId="{D84C2E9E-0B5D-4B5F-9A1F-70EBDCE39034}"/>
          </ac:spMkLst>
        </pc:spChg>
        <pc:picChg chg="mod">
          <ac:chgData name="Vivek Kumar" userId="aa61ed7e-7007-49f1-9aaf-1046f8d25c95" providerId="ADAL" clId="{3DE37D2F-0B8D-4AC4-A0BD-F2E27740E05B}" dt="2024-11-26T18:28:27.805" v="636" actId="26606"/>
          <ac:picMkLst>
            <pc:docMk/>
            <pc:sldMk cId="3584356353" sldId="269"/>
            <ac:picMk id="4" creationId="{33A2A023-C4FD-2A55-CC16-0AE69F8580F3}"/>
          </ac:picMkLst>
        </pc:picChg>
      </pc:sldChg>
      <pc:sldChg chg="addSp modSp mod setBg">
        <pc:chgData name="Vivek Kumar" userId="aa61ed7e-7007-49f1-9aaf-1046f8d25c95" providerId="ADAL" clId="{3DE37D2F-0B8D-4AC4-A0BD-F2E27740E05B}" dt="2024-11-26T18:28:35.150" v="637" actId="26606"/>
        <pc:sldMkLst>
          <pc:docMk/>
          <pc:sldMk cId="3075702275" sldId="270"/>
        </pc:sldMkLst>
        <pc:spChg chg="mod">
          <ac:chgData name="Vivek Kumar" userId="aa61ed7e-7007-49f1-9aaf-1046f8d25c95" providerId="ADAL" clId="{3DE37D2F-0B8D-4AC4-A0BD-F2E27740E05B}" dt="2024-11-26T18:28:35.150" v="637" actId="26606"/>
          <ac:spMkLst>
            <pc:docMk/>
            <pc:sldMk cId="3075702275" sldId="270"/>
            <ac:spMk id="2" creationId="{12F28F1B-9008-FC1F-5660-F57069E2A1FC}"/>
          </ac:spMkLst>
        </pc:spChg>
        <pc:spChg chg="add">
          <ac:chgData name="Vivek Kumar" userId="aa61ed7e-7007-49f1-9aaf-1046f8d25c95" providerId="ADAL" clId="{3DE37D2F-0B8D-4AC4-A0BD-F2E27740E05B}" dt="2024-11-26T18:28:35.150" v="637" actId="26606"/>
          <ac:spMkLst>
            <pc:docMk/>
            <pc:sldMk cId="3075702275" sldId="270"/>
            <ac:spMk id="9" creationId="{FB5B0058-AF13-4859-B429-4EDDE2A26F7F}"/>
          </ac:spMkLst>
        </pc:spChg>
        <pc:spChg chg="add">
          <ac:chgData name="Vivek Kumar" userId="aa61ed7e-7007-49f1-9aaf-1046f8d25c95" providerId="ADAL" clId="{3DE37D2F-0B8D-4AC4-A0BD-F2E27740E05B}" dt="2024-11-26T18:28:35.150" v="637" actId="26606"/>
          <ac:spMkLst>
            <pc:docMk/>
            <pc:sldMk cId="3075702275" sldId="270"/>
            <ac:spMk id="11" creationId="{D84C2E9E-0B5D-4B5F-9A1F-70EBDCE39034}"/>
          </ac:spMkLst>
        </pc:spChg>
        <pc:picChg chg="mod">
          <ac:chgData name="Vivek Kumar" userId="aa61ed7e-7007-49f1-9aaf-1046f8d25c95" providerId="ADAL" clId="{3DE37D2F-0B8D-4AC4-A0BD-F2E27740E05B}" dt="2024-11-26T18:28:35.150" v="637" actId="26606"/>
          <ac:picMkLst>
            <pc:docMk/>
            <pc:sldMk cId="3075702275" sldId="270"/>
            <ac:picMk id="4" creationId="{905D666B-5E84-4AF6-EB46-C698BAC107E5}"/>
          </ac:picMkLst>
        </pc:picChg>
      </pc:sldChg>
      <pc:sldChg chg="addSp modSp mod setBg">
        <pc:chgData name="Vivek Kumar" userId="aa61ed7e-7007-49f1-9aaf-1046f8d25c95" providerId="ADAL" clId="{3DE37D2F-0B8D-4AC4-A0BD-F2E27740E05B}" dt="2024-11-26T18:28:39.718" v="638" actId="26606"/>
        <pc:sldMkLst>
          <pc:docMk/>
          <pc:sldMk cId="1074434493" sldId="271"/>
        </pc:sldMkLst>
        <pc:spChg chg="mod">
          <ac:chgData name="Vivek Kumar" userId="aa61ed7e-7007-49f1-9aaf-1046f8d25c95" providerId="ADAL" clId="{3DE37D2F-0B8D-4AC4-A0BD-F2E27740E05B}" dt="2024-11-26T18:28:39.718" v="638" actId="26606"/>
          <ac:spMkLst>
            <pc:docMk/>
            <pc:sldMk cId="1074434493" sldId="271"/>
            <ac:spMk id="2" creationId="{BDEFD386-AA78-0F83-1D02-53FC2D5637CA}"/>
          </ac:spMkLst>
        </pc:spChg>
        <pc:spChg chg="add">
          <ac:chgData name="Vivek Kumar" userId="aa61ed7e-7007-49f1-9aaf-1046f8d25c95" providerId="ADAL" clId="{3DE37D2F-0B8D-4AC4-A0BD-F2E27740E05B}" dt="2024-11-26T18:28:39.718" v="638" actId="26606"/>
          <ac:spMkLst>
            <pc:docMk/>
            <pc:sldMk cId="1074434493" sldId="271"/>
            <ac:spMk id="9" creationId="{FB5B0058-AF13-4859-B429-4EDDE2A26F7F}"/>
          </ac:spMkLst>
        </pc:spChg>
        <pc:spChg chg="add">
          <ac:chgData name="Vivek Kumar" userId="aa61ed7e-7007-49f1-9aaf-1046f8d25c95" providerId="ADAL" clId="{3DE37D2F-0B8D-4AC4-A0BD-F2E27740E05B}" dt="2024-11-26T18:28:39.718" v="638" actId="26606"/>
          <ac:spMkLst>
            <pc:docMk/>
            <pc:sldMk cId="1074434493" sldId="271"/>
            <ac:spMk id="11" creationId="{D84C2E9E-0B5D-4B5F-9A1F-70EBDCE39034}"/>
          </ac:spMkLst>
        </pc:spChg>
        <pc:picChg chg="mod">
          <ac:chgData name="Vivek Kumar" userId="aa61ed7e-7007-49f1-9aaf-1046f8d25c95" providerId="ADAL" clId="{3DE37D2F-0B8D-4AC4-A0BD-F2E27740E05B}" dt="2024-11-26T18:28:39.718" v="638" actId="26606"/>
          <ac:picMkLst>
            <pc:docMk/>
            <pc:sldMk cId="1074434493" sldId="271"/>
            <ac:picMk id="4" creationId="{34CA7C13-CDF4-717D-5363-B7736B06E8EF}"/>
          </ac:picMkLst>
        </pc:picChg>
      </pc:sldChg>
      <pc:sldChg chg="addSp modSp mod setBg addAnim">
        <pc:chgData name="Vivek Kumar" userId="aa61ed7e-7007-49f1-9aaf-1046f8d25c95" providerId="ADAL" clId="{3DE37D2F-0B8D-4AC4-A0BD-F2E27740E05B}" dt="2024-11-26T18:29:07.555" v="640"/>
        <pc:sldMkLst>
          <pc:docMk/>
          <pc:sldMk cId="1886957504" sldId="272"/>
        </pc:sldMkLst>
        <pc:spChg chg="mod">
          <ac:chgData name="Vivek Kumar" userId="aa61ed7e-7007-49f1-9aaf-1046f8d25c95" providerId="ADAL" clId="{3DE37D2F-0B8D-4AC4-A0BD-F2E27740E05B}" dt="2024-11-26T18:29:07.555" v="639" actId="26606"/>
          <ac:spMkLst>
            <pc:docMk/>
            <pc:sldMk cId="1886957504" sldId="272"/>
            <ac:spMk id="2" creationId="{F46E561F-30CF-4170-1F95-3FEE96CA9602}"/>
          </ac:spMkLst>
        </pc:spChg>
        <pc:spChg chg="add">
          <ac:chgData name="Vivek Kumar" userId="aa61ed7e-7007-49f1-9aaf-1046f8d25c95" providerId="ADAL" clId="{3DE37D2F-0B8D-4AC4-A0BD-F2E27740E05B}" dt="2024-11-26T18:29:07.555" v="639" actId="26606"/>
          <ac:spMkLst>
            <pc:docMk/>
            <pc:sldMk cId="1886957504" sldId="272"/>
            <ac:spMk id="7" creationId="{FB5B0058-AF13-4859-B429-4EDDE2A26F7F}"/>
          </ac:spMkLst>
        </pc:spChg>
        <pc:spChg chg="add">
          <ac:chgData name="Vivek Kumar" userId="aa61ed7e-7007-49f1-9aaf-1046f8d25c95" providerId="ADAL" clId="{3DE37D2F-0B8D-4AC4-A0BD-F2E27740E05B}" dt="2024-11-26T18:29:07.555" v="639" actId="26606"/>
          <ac:spMkLst>
            <pc:docMk/>
            <pc:sldMk cId="1886957504" sldId="272"/>
            <ac:spMk id="11" creationId="{9358801C-1E89-48FF-B14F-D76A2EA14C8E}"/>
          </ac:spMkLst>
        </pc:spChg>
        <pc:cxnChg chg="add">
          <ac:chgData name="Vivek Kumar" userId="aa61ed7e-7007-49f1-9aaf-1046f8d25c95" providerId="ADAL" clId="{3DE37D2F-0B8D-4AC4-A0BD-F2E27740E05B}" dt="2024-11-26T18:29:07.555" v="639" actId="26606"/>
          <ac:cxnSpMkLst>
            <pc:docMk/>
            <pc:sldMk cId="1886957504" sldId="272"/>
            <ac:cxnSpMk id="9" creationId="{FEA8332D-EA74-40A2-8709-00EDB23792E1}"/>
          </ac:cxnSpMkLst>
        </pc:cxnChg>
        <pc:cxnChg chg="add">
          <ac:chgData name="Vivek Kumar" userId="aa61ed7e-7007-49f1-9aaf-1046f8d25c95" providerId="ADAL" clId="{3DE37D2F-0B8D-4AC4-A0BD-F2E27740E05B}" dt="2024-11-26T18:29:07.555" v="639" actId="26606"/>
          <ac:cxnSpMkLst>
            <pc:docMk/>
            <pc:sldMk cId="1886957504" sldId="272"/>
            <ac:cxnSpMk id="13" creationId="{AB88284F-ED00-40CA-B57D-89C49E8EC6E9}"/>
          </ac:cxnSpMkLst>
        </pc:cxnChg>
      </pc:sldChg>
      <pc:sldChg chg="addSp delSp modSp mod setBg setClrOvrMap">
        <pc:chgData name="Vivek Kumar" userId="aa61ed7e-7007-49f1-9aaf-1046f8d25c95" providerId="ADAL" clId="{3DE37D2F-0B8D-4AC4-A0BD-F2E27740E05B}" dt="2024-11-26T18:34:34.196" v="782" actId="26606"/>
        <pc:sldMkLst>
          <pc:docMk/>
          <pc:sldMk cId="3473147474" sldId="273"/>
        </pc:sldMkLst>
        <pc:spChg chg="mod">
          <ac:chgData name="Vivek Kumar" userId="aa61ed7e-7007-49f1-9aaf-1046f8d25c95" providerId="ADAL" clId="{3DE37D2F-0B8D-4AC4-A0BD-F2E27740E05B}" dt="2024-11-26T18:34:34.196" v="782" actId="26606"/>
          <ac:spMkLst>
            <pc:docMk/>
            <pc:sldMk cId="3473147474" sldId="273"/>
            <ac:spMk id="2" creationId="{9C171B08-72F1-B424-5949-706B90467BCE}"/>
          </ac:spMkLst>
        </pc:spChg>
        <pc:spChg chg="mod">
          <ac:chgData name="Vivek Kumar" userId="aa61ed7e-7007-49f1-9aaf-1046f8d25c95" providerId="ADAL" clId="{3DE37D2F-0B8D-4AC4-A0BD-F2E27740E05B}" dt="2024-11-26T17:59:54.024" v="194" actId="164"/>
          <ac:spMkLst>
            <pc:docMk/>
            <pc:sldMk cId="3473147474" sldId="273"/>
            <ac:spMk id="4" creationId="{CD04DD8F-0654-9E2F-8093-32E6A340DF64}"/>
          </ac:spMkLst>
        </pc:spChg>
        <pc:spChg chg="mod">
          <ac:chgData name="Vivek Kumar" userId="aa61ed7e-7007-49f1-9aaf-1046f8d25c95" providerId="ADAL" clId="{3DE37D2F-0B8D-4AC4-A0BD-F2E27740E05B}" dt="2024-11-26T17:59:54.024" v="194" actId="164"/>
          <ac:spMkLst>
            <pc:docMk/>
            <pc:sldMk cId="3473147474" sldId="273"/>
            <ac:spMk id="5" creationId="{66B98E77-9912-DA6D-D67D-BF12525840DF}"/>
          </ac:spMkLst>
        </pc:spChg>
        <pc:spChg chg="mod">
          <ac:chgData name="Vivek Kumar" userId="aa61ed7e-7007-49f1-9aaf-1046f8d25c95" providerId="ADAL" clId="{3DE37D2F-0B8D-4AC4-A0BD-F2E27740E05B}" dt="2024-11-26T17:59:54.024" v="194" actId="164"/>
          <ac:spMkLst>
            <pc:docMk/>
            <pc:sldMk cId="3473147474" sldId="273"/>
            <ac:spMk id="6" creationId="{E66BA557-A006-0CB7-CA75-92EA39519059}"/>
          </ac:spMkLst>
        </pc:spChg>
        <pc:spChg chg="mod">
          <ac:chgData name="Vivek Kumar" userId="aa61ed7e-7007-49f1-9aaf-1046f8d25c95" providerId="ADAL" clId="{3DE37D2F-0B8D-4AC4-A0BD-F2E27740E05B}" dt="2024-11-26T17:59:54.024" v="194" actId="164"/>
          <ac:spMkLst>
            <pc:docMk/>
            <pc:sldMk cId="3473147474" sldId="273"/>
            <ac:spMk id="8" creationId="{23596C01-24DC-E4BF-7F76-FB45940AF3D2}"/>
          </ac:spMkLst>
        </pc:spChg>
        <pc:spChg chg="mod">
          <ac:chgData name="Vivek Kumar" userId="aa61ed7e-7007-49f1-9aaf-1046f8d25c95" providerId="ADAL" clId="{3DE37D2F-0B8D-4AC4-A0BD-F2E27740E05B}" dt="2024-11-26T17:59:54.024" v="194" actId="164"/>
          <ac:spMkLst>
            <pc:docMk/>
            <pc:sldMk cId="3473147474" sldId="273"/>
            <ac:spMk id="9" creationId="{7A285E1C-5499-559A-3002-3E80D8F69293}"/>
          </ac:spMkLst>
        </pc:spChg>
        <pc:spChg chg="mod">
          <ac:chgData name="Vivek Kumar" userId="aa61ed7e-7007-49f1-9aaf-1046f8d25c95" providerId="ADAL" clId="{3DE37D2F-0B8D-4AC4-A0BD-F2E27740E05B}" dt="2024-11-26T17:59:54.024" v="194" actId="164"/>
          <ac:spMkLst>
            <pc:docMk/>
            <pc:sldMk cId="3473147474" sldId="273"/>
            <ac:spMk id="10" creationId="{54277E43-C599-8263-68BC-9B72F7ED1BE7}"/>
          </ac:spMkLst>
        </pc:spChg>
        <pc:spChg chg="mod">
          <ac:chgData name="Vivek Kumar" userId="aa61ed7e-7007-49f1-9aaf-1046f8d25c95" providerId="ADAL" clId="{3DE37D2F-0B8D-4AC4-A0BD-F2E27740E05B}" dt="2024-11-26T17:59:54.024" v="194" actId="164"/>
          <ac:spMkLst>
            <pc:docMk/>
            <pc:sldMk cId="3473147474" sldId="273"/>
            <ac:spMk id="11" creationId="{2D68F5EC-67F4-9508-D887-7CC62B52F8F0}"/>
          </ac:spMkLst>
        </pc:spChg>
        <pc:spChg chg="mod">
          <ac:chgData name="Vivek Kumar" userId="aa61ed7e-7007-49f1-9aaf-1046f8d25c95" providerId="ADAL" clId="{3DE37D2F-0B8D-4AC4-A0BD-F2E27740E05B}" dt="2024-11-26T17:59:54.024" v="194" actId="164"/>
          <ac:spMkLst>
            <pc:docMk/>
            <pc:sldMk cId="3473147474" sldId="273"/>
            <ac:spMk id="12" creationId="{FD72EBA4-FF15-18A4-64E6-8F764C1B5F09}"/>
          </ac:spMkLst>
        </pc:spChg>
        <pc:spChg chg="mod">
          <ac:chgData name="Vivek Kumar" userId="aa61ed7e-7007-49f1-9aaf-1046f8d25c95" providerId="ADAL" clId="{3DE37D2F-0B8D-4AC4-A0BD-F2E27740E05B}" dt="2024-11-26T17:59:54.024" v="194" actId="164"/>
          <ac:spMkLst>
            <pc:docMk/>
            <pc:sldMk cId="3473147474" sldId="273"/>
            <ac:spMk id="14" creationId="{3C503532-B4C3-EF9A-65B1-153A9CBCC8D2}"/>
          </ac:spMkLst>
        </pc:spChg>
        <pc:spChg chg="mod">
          <ac:chgData name="Vivek Kumar" userId="aa61ed7e-7007-49f1-9aaf-1046f8d25c95" providerId="ADAL" clId="{3DE37D2F-0B8D-4AC4-A0BD-F2E27740E05B}" dt="2024-11-26T17:59:54.024" v="194" actId="164"/>
          <ac:spMkLst>
            <pc:docMk/>
            <pc:sldMk cId="3473147474" sldId="273"/>
            <ac:spMk id="15" creationId="{06CFAD10-F4A0-8420-1FAC-22D9244E22E2}"/>
          </ac:spMkLst>
        </pc:spChg>
        <pc:spChg chg="mod">
          <ac:chgData name="Vivek Kumar" userId="aa61ed7e-7007-49f1-9aaf-1046f8d25c95" providerId="ADAL" clId="{3DE37D2F-0B8D-4AC4-A0BD-F2E27740E05B}" dt="2024-11-26T17:59:54.024" v="194" actId="164"/>
          <ac:spMkLst>
            <pc:docMk/>
            <pc:sldMk cId="3473147474" sldId="273"/>
            <ac:spMk id="16" creationId="{06FEB275-D9CB-210B-7EFA-C8A0A0B5634F}"/>
          </ac:spMkLst>
        </pc:spChg>
        <pc:spChg chg="mod">
          <ac:chgData name="Vivek Kumar" userId="aa61ed7e-7007-49f1-9aaf-1046f8d25c95" providerId="ADAL" clId="{3DE37D2F-0B8D-4AC4-A0BD-F2E27740E05B}" dt="2024-11-26T17:59:54.024" v="194" actId="164"/>
          <ac:spMkLst>
            <pc:docMk/>
            <pc:sldMk cId="3473147474" sldId="273"/>
            <ac:spMk id="17" creationId="{25BFACBE-7DFF-DB3D-1EE8-B5E0336C2814}"/>
          </ac:spMkLst>
        </pc:spChg>
        <pc:spChg chg="mod">
          <ac:chgData name="Vivek Kumar" userId="aa61ed7e-7007-49f1-9aaf-1046f8d25c95" providerId="ADAL" clId="{3DE37D2F-0B8D-4AC4-A0BD-F2E27740E05B}" dt="2024-11-26T17:59:54.024" v="194" actId="164"/>
          <ac:spMkLst>
            <pc:docMk/>
            <pc:sldMk cId="3473147474" sldId="273"/>
            <ac:spMk id="18" creationId="{487A9D44-666D-A9AD-E8A7-2078FB963B5E}"/>
          </ac:spMkLst>
        </pc:spChg>
        <pc:spChg chg="mod">
          <ac:chgData name="Vivek Kumar" userId="aa61ed7e-7007-49f1-9aaf-1046f8d25c95" providerId="ADAL" clId="{3DE37D2F-0B8D-4AC4-A0BD-F2E27740E05B}" dt="2024-11-26T17:59:54.024" v="194" actId="164"/>
          <ac:spMkLst>
            <pc:docMk/>
            <pc:sldMk cId="3473147474" sldId="273"/>
            <ac:spMk id="20" creationId="{DED3009C-5D52-C4A3-452C-9F739A6A6756}"/>
          </ac:spMkLst>
        </pc:spChg>
        <pc:spChg chg="mod">
          <ac:chgData name="Vivek Kumar" userId="aa61ed7e-7007-49f1-9aaf-1046f8d25c95" providerId="ADAL" clId="{3DE37D2F-0B8D-4AC4-A0BD-F2E27740E05B}" dt="2024-11-26T17:59:54.024" v="194" actId="164"/>
          <ac:spMkLst>
            <pc:docMk/>
            <pc:sldMk cId="3473147474" sldId="273"/>
            <ac:spMk id="21" creationId="{2113A263-35B5-2AD1-D0D4-E9CEF3835E36}"/>
          </ac:spMkLst>
        </pc:spChg>
        <pc:spChg chg="mod">
          <ac:chgData name="Vivek Kumar" userId="aa61ed7e-7007-49f1-9aaf-1046f8d25c95" providerId="ADAL" clId="{3DE37D2F-0B8D-4AC4-A0BD-F2E27740E05B}" dt="2024-11-26T17:59:54.024" v="194" actId="164"/>
          <ac:spMkLst>
            <pc:docMk/>
            <pc:sldMk cId="3473147474" sldId="273"/>
            <ac:spMk id="22" creationId="{848027DC-E766-79A7-ABB7-1BC7A4E08A82}"/>
          </ac:spMkLst>
        </pc:spChg>
        <pc:spChg chg="mod">
          <ac:chgData name="Vivek Kumar" userId="aa61ed7e-7007-49f1-9aaf-1046f8d25c95" providerId="ADAL" clId="{3DE37D2F-0B8D-4AC4-A0BD-F2E27740E05B}" dt="2024-11-26T17:59:54.024" v="194" actId="164"/>
          <ac:spMkLst>
            <pc:docMk/>
            <pc:sldMk cId="3473147474" sldId="273"/>
            <ac:spMk id="24" creationId="{DA0BC387-B0CA-3808-0085-4E9106DE8CEA}"/>
          </ac:spMkLst>
        </pc:spChg>
        <pc:spChg chg="mod">
          <ac:chgData name="Vivek Kumar" userId="aa61ed7e-7007-49f1-9aaf-1046f8d25c95" providerId="ADAL" clId="{3DE37D2F-0B8D-4AC4-A0BD-F2E27740E05B}" dt="2024-11-26T17:59:54.024" v="194" actId="164"/>
          <ac:spMkLst>
            <pc:docMk/>
            <pc:sldMk cId="3473147474" sldId="273"/>
            <ac:spMk id="25" creationId="{88E7A9CD-50A3-ED35-E95B-E4078FE38B70}"/>
          </ac:spMkLst>
        </pc:spChg>
        <pc:spChg chg="mod">
          <ac:chgData name="Vivek Kumar" userId="aa61ed7e-7007-49f1-9aaf-1046f8d25c95" providerId="ADAL" clId="{3DE37D2F-0B8D-4AC4-A0BD-F2E27740E05B}" dt="2024-11-26T17:59:54.024" v="194" actId="164"/>
          <ac:spMkLst>
            <pc:docMk/>
            <pc:sldMk cId="3473147474" sldId="273"/>
            <ac:spMk id="26" creationId="{3DF388B5-BE95-9C10-6F55-EA0D5F5E95C0}"/>
          </ac:spMkLst>
        </pc:spChg>
        <pc:spChg chg="mod">
          <ac:chgData name="Vivek Kumar" userId="aa61ed7e-7007-49f1-9aaf-1046f8d25c95" providerId="ADAL" clId="{3DE37D2F-0B8D-4AC4-A0BD-F2E27740E05B}" dt="2024-11-26T17:59:54.024" v="194" actId="164"/>
          <ac:spMkLst>
            <pc:docMk/>
            <pc:sldMk cId="3473147474" sldId="273"/>
            <ac:spMk id="27" creationId="{172A9D10-E27A-D2B0-7745-DA106E94DFAE}"/>
          </ac:spMkLst>
        </pc:spChg>
        <pc:spChg chg="mod">
          <ac:chgData name="Vivek Kumar" userId="aa61ed7e-7007-49f1-9aaf-1046f8d25c95" providerId="ADAL" clId="{3DE37D2F-0B8D-4AC4-A0BD-F2E27740E05B}" dt="2024-11-26T17:59:54.024" v="194" actId="164"/>
          <ac:spMkLst>
            <pc:docMk/>
            <pc:sldMk cId="3473147474" sldId="273"/>
            <ac:spMk id="29" creationId="{81280FF5-4B46-F068-8CF4-105E1B4CBA33}"/>
          </ac:spMkLst>
        </pc:spChg>
        <pc:spChg chg="mod">
          <ac:chgData name="Vivek Kumar" userId="aa61ed7e-7007-49f1-9aaf-1046f8d25c95" providerId="ADAL" clId="{3DE37D2F-0B8D-4AC4-A0BD-F2E27740E05B}" dt="2024-11-26T17:59:54.024" v="194" actId="164"/>
          <ac:spMkLst>
            <pc:docMk/>
            <pc:sldMk cId="3473147474" sldId="273"/>
            <ac:spMk id="30" creationId="{ADD5D749-BC46-447A-86F2-4AC5A8519A37}"/>
          </ac:spMkLst>
        </pc:spChg>
        <pc:spChg chg="mod">
          <ac:chgData name="Vivek Kumar" userId="aa61ed7e-7007-49f1-9aaf-1046f8d25c95" providerId="ADAL" clId="{3DE37D2F-0B8D-4AC4-A0BD-F2E27740E05B}" dt="2024-11-26T17:59:54.024" v="194" actId="164"/>
          <ac:spMkLst>
            <pc:docMk/>
            <pc:sldMk cId="3473147474" sldId="273"/>
            <ac:spMk id="31" creationId="{2609A243-C51E-397A-2AF2-8BB624245B1A}"/>
          </ac:spMkLst>
        </pc:spChg>
        <pc:spChg chg="mod">
          <ac:chgData name="Vivek Kumar" userId="aa61ed7e-7007-49f1-9aaf-1046f8d25c95" providerId="ADAL" clId="{3DE37D2F-0B8D-4AC4-A0BD-F2E27740E05B}" dt="2024-11-26T17:59:54.024" v="194" actId="164"/>
          <ac:spMkLst>
            <pc:docMk/>
            <pc:sldMk cId="3473147474" sldId="273"/>
            <ac:spMk id="32" creationId="{D4C505F5-2B36-0EDF-A655-DD2F7EFBE0DD}"/>
          </ac:spMkLst>
        </pc:spChg>
        <pc:spChg chg="mod">
          <ac:chgData name="Vivek Kumar" userId="aa61ed7e-7007-49f1-9aaf-1046f8d25c95" providerId="ADAL" clId="{3DE37D2F-0B8D-4AC4-A0BD-F2E27740E05B}" dt="2024-11-26T17:59:54.024" v="194" actId="164"/>
          <ac:spMkLst>
            <pc:docMk/>
            <pc:sldMk cId="3473147474" sldId="273"/>
            <ac:spMk id="35" creationId="{AF7D4EA7-86AF-175E-D9B9-1D59568E2A67}"/>
          </ac:spMkLst>
        </pc:spChg>
        <pc:spChg chg="mod">
          <ac:chgData name="Vivek Kumar" userId="aa61ed7e-7007-49f1-9aaf-1046f8d25c95" providerId="ADAL" clId="{3DE37D2F-0B8D-4AC4-A0BD-F2E27740E05B}" dt="2024-11-26T17:59:54.024" v="194" actId="164"/>
          <ac:spMkLst>
            <pc:docMk/>
            <pc:sldMk cId="3473147474" sldId="273"/>
            <ac:spMk id="36" creationId="{47645A63-0CDC-2C40-9F3D-25061D347B9E}"/>
          </ac:spMkLst>
        </pc:spChg>
        <pc:spChg chg="mod">
          <ac:chgData name="Vivek Kumar" userId="aa61ed7e-7007-49f1-9aaf-1046f8d25c95" providerId="ADAL" clId="{3DE37D2F-0B8D-4AC4-A0BD-F2E27740E05B}" dt="2024-11-26T17:59:54.024" v="194" actId="164"/>
          <ac:spMkLst>
            <pc:docMk/>
            <pc:sldMk cId="3473147474" sldId="273"/>
            <ac:spMk id="37" creationId="{DA177797-B668-83C2-C611-C54683E364EB}"/>
          </ac:spMkLst>
        </pc:spChg>
        <pc:spChg chg="mod">
          <ac:chgData name="Vivek Kumar" userId="aa61ed7e-7007-49f1-9aaf-1046f8d25c95" providerId="ADAL" clId="{3DE37D2F-0B8D-4AC4-A0BD-F2E27740E05B}" dt="2024-11-26T17:59:54.024" v="194" actId="164"/>
          <ac:spMkLst>
            <pc:docMk/>
            <pc:sldMk cId="3473147474" sldId="273"/>
            <ac:spMk id="38" creationId="{6496B1FA-5C52-BC26-524C-522E33C32EA2}"/>
          </ac:spMkLst>
        </pc:spChg>
        <pc:spChg chg="mod">
          <ac:chgData name="Vivek Kumar" userId="aa61ed7e-7007-49f1-9aaf-1046f8d25c95" providerId="ADAL" clId="{3DE37D2F-0B8D-4AC4-A0BD-F2E27740E05B}" dt="2024-11-26T17:59:54.024" v="194" actId="164"/>
          <ac:spMkLst>
            <pc:docMk/>
            <pc:sldMk cId="3473147474" sldId="273"/>
            <ac:spMk id="39" creationId="{B477674B-BB60-8F12-4CB3-00EFC41161A6}"/>
          </ac:spMkLst>
        </pc:spChg>
        <pc:spChg chg="mod">
          <ac:chgData name="Vivek Kumar" userId="aa61ed7e-7007-49f1-9aaf-1046f8d25c95" providerId="ADAL" clId="{3DE37D2F-0B8D-4AC4-A0BD-F2E27740E05B}" dt="2024-11-26T17:59:54.024" v="194" actId="164"/>
          <ac:spMkLst>
            <pc:docMk/>
            <pc:sldMk cId="3473147474" sldId="273"/>
            <ac:spMk id="40" creationId="{2749768D-A849-178C-3769-FC3A691FD69F}"/>
          </ac:spMkLst>
        </pc:spChg>
        <pc:spChg chg="add del">
          <ac:chgData name="Vivek Kumar" userId="aa61ed7e-7007-49f1-9aaf-1046f8d25c95" providerId="ADAL" clId="{3DE37D2F-0B8D-4AC4-A0BD-F2E27740E05B}" dt="2024-11-26T18:29:18.761" v="642" actId="26606"/>
          <ac:spMkLst>
            <pc:docMk/>
            <pc:sldMk cId="3473147474" sldId="273"/>
            <ac:spMk id="50" creationId="{A7AE9375-4664-4DB2-922D-2782A6E439AC}"/>
          </ac:spMkLst>
        </pc:spChg>
        <pc:spChg chg="add del">
          <ac:chgData name="Vivek Kumar" userId="aa61ed7e-7007-49f1-9aaf-1046f8d25c95" providerId="ADAL" clId="{3DE37D2F-0B8D-4AC4-A0BD-F2E27740E05B}" dt="2024-11-26T18:29:25.262" v="644" actId="26606"/>
          <ac:spMkLst>
            <pc:docMk/>
            <pc:sldMk cId="3473147474" sldId="273"/>
            <ac:spMk id="56" creationId="{3782180F-A47B-4E48-8E49-F643578317A6}"/>
          </ac:spMkLst>
        </pc:spChg>
        <pc:spChg chg="add del">
          <ac:chgData name="Vivek Kumar" userId="aa61ed7e-7007-49f1-9aaf-1046f8d25c95" providerId="ADAL" clId="{3DE37D2F-0B8D-4AC4-A0BD-F2E27740E05B}" dt="2024-11-26T18:29:25.262" v="644" actId="26606"/>
          <ac:spMkLst>
            <pc:docMk/>
            <pc:sldMk cId="3473147474" sldId="273"/>
            <ac:spMk id="57" creationId="{B69A8B4F-D48A-46FF-82E3-FA7FC7C80866}"/>
          </ac:spMkLst>
        </pc:spChg>
        <pc:spChg chg="add del">
          <ac:chgData name="Vivek Kumar" userId="aa61ed7e-7007-49f1-9aaf-1046f8d25c95" providerId="ADAL" clId="{3DE37D2F-0B8D-4AC4-A0BD-F2E27740E05B}" dt="2024-11-26T18:29:27.656" v="646" actId="26606"/>
          <ac:spMkLst>
            <pc:docMk/>
            <pc:sldMk cId="3473147474" sldId="273"/>
            <ac:spMk id="59" creationId="{D9A7F3BF-8763-4074-AD77-92790AF314D1}"/>
          </ac:spMkLst>
        </pc:spChg>
        <pc:spChg chg="add del">
          <ac:chgData name="Vivek Kumar" userId="aa61ed7e-7007-49f1-9aaf-1046f8d25c95" providerId="ADAL" clId="{3DE37D2F-0B8D-4AC4-A0BD-F2E27740E05B}" dt="2024-11-26T18:29:34" v="648" actId="26606"/>
          <ac:spMkLst>
            <pc:docMk/>
            <pc:sldMk cId="3473147474" sldId="273"/>
            <ac:spMk id="64" creationId="{A7AE9375-4664-4DB2-922D-2782A6E439AC}"/>
          </ac:spMkLst>
        </pc:spChg>
        <pc:spChg chg="add del">
          <ac:chgData name="Vivek Kumar" userId="aa61ed7e-7007-49f1-9aaf-1046f8d25c95" providerId="ADAL" clId="{3DE37D2F-0B8D-4AC4-A0BD-F2E27740E05B}" dt="2024-11-26T18:29:38.390" v="650" actId="26606"/>
          <ac:spMkLst>
            <pc:docMk/>
            <pc:sldMk cId="3473147474" sldId="273"/>
            <ac:spMk id="68" creationId="{AE2B703B-46F9-481A-A605-82E2A828C4FA}"/>
          </ac:spMkLst>
        </pc:spChg>
        <pc:spChg chg="add del">
          <ac:chgData name="Vivek Kumar" userId="aa61ed7e-7007-49f1-9aaf-1046f8d25c95" providerId="ADAL" clId="{3DE37D2F-0B8D-4AC4-A0BD-F2E27740E05B}" dt="2024-11-26T18:29:38.390" v="650" actId="26606"/>
          <ac:spMkLst>
            <pc:docMk/>
            <pc:sldMk cId="3473147474" sldId="273"/>
            <ac:spMk id="69" creationId="{F13BE4D7-0C3D-4906-B230-A1C5B4665CCF}"/>
          </ac:spMkLst>
        </pc:spChg>
        <pc:spChg chg="add del">
          <ac:chgData name="Vivek Kumar" userId="aa61ed7e-7007-49f1-9aaf-1046f8d25c95" providerId="ADAL" clId="{3DE37D2F-0B8D-4AC4-A0BD-F2E27740E05B}" dt="2024-11-26T18:29:44.413" v="652" actId="26606"/>
          <ac:spMkLst>
            <pc:docMk/>
            <pc:sldMk cId="3473147474" sldId="273"/>
            <ac:spMk id="71" creationId="{A7AE9375-4664-4DB2-922D-2782A6E439AC}"/>
          </ac:spMkLst>
        </pc:spChg>
        <pc:spChg chg="add del">
          <ac:chgData name="Vivek Kumar" userId="aa61ed7e-7007-49f1-9aaf-1046f8d25c95" providerId="ADAL" clId="{3DE37D2F-0B8D-4AC4-A0BD-F2E27740E05B}" dt="2024-11-26T18:34:34.196" v="782" actId="26606"/>
          <ac:spMkLst>
            <pc:docMk/>
            <pc:sldMk cId="3473147474" sldId="273"/>
            <ac:spMk id="75" creationId="{A7AE9375-4664-4DB2-922D-2782A6E439AC}"/>
          </ac:spMkLst>
        </pc:spChg>
        <pc:spChg chg="add del">
          <ac:chgData name="Vivek Kumar" userId="aa61ed7e-7007-49f1-9aaf-1046f8d25c95" providerId="ADAL" clId="{3DE37D2F-0B8D-4AC4-A0BD-F2E27740E05B}" dt="2024-11-26T18:34:34.196" v="782" actId="26606"/>
          <ac:spMkLst>
            <pc:docMk/>
            <pc:sldMk cId="3473147474" sldId="273"/>
            <ac:spMk id="76" creationId="{C2C57604-0CFD-4023-B9BD-107166A25317}"/>
          </ac:spMkLst>
        </pc:spChg>
        <pc:spChg chg="add">
          <ac:chgData name="Vivek Kumar" userId="aa61ed7e-7007-49f1-9aaf-1046f8d25c95" providerId="ADAL" clId="{3DE37D2F-0B8D-4AC4-A0BD-F2E27740E05B}" dt="2024-11-26T18:34:34.196" v="782" actId="26606"/>
          <ac:spMkLst>
            <pc:docMk/>
            <pc:sldMk cId="3473147474" sldId="273"/>
            <ac:spMk id="81" creationId="{E8A8EAB8-D2FF-444D-B34B-7D32F106AD0E}"/>
          </ac:spMkLst>
        </pc:spChg>
        <pc:grpChg chg="add mod">
          <ac:chgData name="Vivek Kumar" userId="aa61ed7e-7007-49f1-9aaf-1046f8d25c95" providerId="ADAL" clId="{3DE37D2F-0B8D-4AC4-A0BD-F2E27740E05B}" dt="2024-11-26T18:34:34.196" v="782" actId="26606"/>
          <ac:grpSpMkLst>
            <pc:docMk/>
            <pc:sldMk cId="3473147474" sldId="273"/>
            <ac:grpSpMk id="45" creationId="{81EFA488-E975-2B80-BF8D-651453CF70D9}"/>
          </ac:grpSpMkLst>
        </pc:grpChg>
        <pc:grpChg chg="add del">
          <ac:chgData name="Vivek Kumar" userId="aa61ed7e-7007-49f1-9aaf-1046f8d25c95" providerId="ADAL" clId="{3DE37D2F-0B8D-4AC4-A0BD-F2E27740E05B}" dt="2024-11-26T18:29:27.656" v="646" actId="26606"/>
          <ac:grpSpMkLst>
            <pc:docMk/>
            <pc:sldMk cId="3473147474" sldId="273"/>
            <ac:grpSpMk id="60" creationId="{7A9648D6-B41B-42D0-A817-AE2607B0B5B8}"/>
          </ac:grpSpMkLst>
        </pc:grpChg>
        <pc:cxnChg chg="add mod">
          <ac:chgData name="Vivek Kumar" userId="aa61ed7e-7007-49f1-9aaf-1046f8d25c95" providerId="ADAL" clId="{3DE37D2F-0B8D-4AC4-A0BD-F2E27740E05B}" dt="2024-11-26T18:29:59.190" v="654" actId="208"/>
          <ac:cxnSpMkLst>
            <pc:docMk/>
            <pc:sldMk cId="3473147474" sldId="273"/>
            <ac:cxnSpMk id="42" creationId="{93BA5186-3E7F-0C0F-3EA7-FF53897A5FA9}"/>
          </ac:cxnSpMkLst>
        </pc:cxnChg>
        <pc:cxnChg chg="add mod">
          <ac:chgData name="Vivek Kumar" userId="aa61ed7e-7007-49f1-9aaf-1046f8d25c95" providerId="ADAL" clId="{3DE37D2F-0B8D-4AC4-A0BD-F2E27740E05B}" dt="2024-11-26T18:30:03.205" v="655" actId="208"/>
          <ac:cxnSpMkLst>
            <pc:docMk/>
            <pc:sldMk cId="3473147474" sldId="273"/>
            <ac:cxnSpMk id="43" creationId="{A97E7BBC-A814-118B-03CF-FD91852CC372}"/>
          </ac:cxnSpMkLst>
        </pc:cxnChg>
        <pc:cxnChg chg="add mod">
          <ac:chgData name="Vivek Kumar" userId="aa61ed7e-7007-49f1-9aaf-1046f8d25c95" providerId="ADAL" clId="{3DE37D2F-0B8D-4AC4-A0BD-F2E27740E05B}" dt="2024-11-26T18:30:06.445" v="656" actId="208"/>
          <ac:cxnSpMkLst>
            <pc:docMk/>
            <pc:sldMk cId="3473147474" sldId="273"/>
            <ac:cxnSpMk id="44" creationId="{F60AEB52-E819-C3A4-B0E0-5E14D5CF7F5E}"/>
          </ac:cxnSpMkLst>
        </pc:cxnChg>
        <pc:cxnChg chg="add del">
          <ac:chgData name="Vivek Kumar" userId="aa61ed7e-7007-49f1-9aaf-1046f8d25c95" providerId="ADAL" clId="{3DE37D2F-0B8D-4AC4-A0BD-F2E27740E05B}" dt="2024-11-26T18:29:18.761" v="642" actId="26606"/>
          <ac:cxnSpMkLst>
            <pc:docMk/>
            <pc:sldMk cId="3473147474" sldId="273"/>
            <ac:cxnSpMk id="52" creationId="{EE504C98-6397-41C1-A8D8-2D9C4ED307E0}"/>
          </ac:cxnSpMkLst>
        </pc:cxnChg>
        <pc:cxnChg chg="add del">
          <ac:chgData name="Vivek Kumar" userId="aa61ed7e-7007-49f1-9aaf-1046f8d25c95" providerId="ADAL" clId="{3DE37D2F-0B8D-4AC4-A0BD-F2E27740E05B}" dt="2024-11-26T18:29:18.761" v="642" actId="26606"/>
          <ac:cxnSpMkLst>
            <pc:docMk/>
            <pc:sldMk cId="3473147474" sldId="273"/>
            <ac:cxnSpMk id="54" creationId="{17C2F6CE-0CF2-4DDD-85F5-96799A328F15}"/>
          </ac:cxnSpMkLst>
        </pc:cxnChg>
        <pc:cxnChg chg="add del">
          <ac:chgData name="Vivek Kumar" userId="aa61ed7e-7007-49f1-9aaf-1046f8d25c95" providerId="ADAL" clId="{3DE37D2F-0B8D-4AC4-A0BD-F2E27740E05B}" dt="2024-11-26T18:29:27.656" v="646" actId="26606"/>
          <ac:cxnSpMkLst>
            <pc:docMk/>
            <pc:sldMk cId="3473147474" sldId="273"/>
            <ac:cxnSpMk id="62" creationId="{C49DA8F6-BCC1-4447-B54C-57856834B94B}"/>
          </ac:cxnSpMkLst>
        </pc:cxnChg>
        <pc:cxnChg chg="add del">
          <ac:chgData name="Vivek Kumar" userId="aa61ed7e-7007-49f1-9aaf-1046f8d25c95" providerId="ADAL" clId="{3DE37D2F-0B8D-4AC4-A0BD-F2E27740E05B}" dt="2024-11-26T18:29:34" v="648" actId="26606"/>
          <ac:cxnSpMkLst>
            <pc:docMk/>
            <pc:sldMk cId="3473147474" sldId="273"/>
            <ac:cxnSpMk id="65" creationId="{EE504C98-6397-41C1-A8D8-2D9C4ED307E0}"/>
          </ac:cxnSpMkLst>
        </pc:cxnChg>
        <pc:cxnChg chg="add del">
          <ac:chgData name="Vivek Kumar" userId="aa61ed7e-7007-49f1-9aaf-1046f8d25c95" providerId="ADAL" clId="{3DE37D2F-0B8D-4AC4-A0BD-F2E27740E05B}" dt="2024-11-26T18:29:34" v="648" actId="26606"/>
          <ac:cxnSpMkLst>
            <pc:docMk/>
            <pc:sldMk cId="3473147474" sldId="273"/>
            <ac:cxnSpMk id="66" creationId="{17C2F6CE-0CF2-4DDD-85F5-96799A328F15}"/>
          </ac:cxnSpMkLst>
        </pc:cxnChg>
        <pc:cxnChg chg="add del">
          <ac:chgData name="Vivek Kumar" userId="aa61ed7e-7007-49f1-9aaf-1046f8d25c95" providerId="ADAL" clId="{3DE37D2F-0B8D-4AC4-A0BD-F2E27740E05B}" dt="2024-11-26T18:29:44.413" v="652" actId="26606"/>
          <ac:cxnSpMkLst>
            <pc:docMk/>
            <pc:sldMk cId="3473147474" sldId="273"/>
            <ac:cxnSpMk id="72" creationId="{EE504C98-6397-41C1-A8D8-2D9C4ED307E0}"/>
          </ac:cxnSpMkLst>
        </pc:cxnChg>
        <pc:cxnChg chg="add del">
          <ac:chgData name="Vivek Kumar" userId="aa61ed7e-7007-49f1-9aaf-1046f8d25c95" providerId="ADAL" clId="{3DE37D2F-0B8D-4AC4-A0BD-F2E27740E05B}" dt="2024-11-26T18:29:44.413" v="652" actId="26606"/>
          <ac:cxnSpMkLst>
            <pc:docMk/>
            <pc:sldMk cId="3473147474" sldId="273"/>
            <ac:cxnSpMk id="73" creationId="{17C2F6CE-0CF2-4DDD-85F5-96799A328F15}"/>
          </ac:cxnSpMkLst>
        </pc:cxnChg>
        <pc:cxnChg chg="add">
          <ac:chgData name="Vivek Kumar" userId="aa61ed7e-7007-49f1-9aaf-1046f8d25c95" providerId="ADAL" clId="{3DE37D2F-0B8D-4AC4-A0BD-F2E27740E05B}" dt="2024-11-26T18:34:34.196" v="782" actId="26606"/>
          <ac:cxnSpMkLst>
            <pc:docMk/>
            <pc:sldMk cId="3473147474" sldId="273"/>
            <ac:cxnSpMk id="83" creationId="{067633D1-6EE6-4118-B9F0-B363477BEE7A}"/>
          </ac:cxnSpMkLst>
        </pc:cxnChg>
        <pc:cxnChg chg="add">
          <ac:chgData name="Vivek Kumar" userId="aa61ed7e-7007-49f1-9aaf-1046f8d25c95" providerId="ADAL" clId="{3DE37D2F-0B8D-4AC4-A0BD-F2E27740E05B}" dt="2024-11-26T18:34:34.196" v="782" actId="26606"/>
          <ac:cxnSpMkLst>
            <pc:docMk/>
            <pc:sldMk cId="3473147474" sldId="273"/>
            <ac:cxnSpMk id="85" creationId="{4AD7FFC6-42A9-49CB-B5E9-B3F6B038331B}"/>
          </ac:cxnSpMkLst>
        </pc:cxnChg>
      </pc:sldChg>
      <pc:sldChg chg="addSp delSp modSp new mod setBg">
        <pc:chgData name="Vivek Kumar" userId="aa61ed7e-7007-49f1-9aaf-1046f8d25c95" providerId="ADAL" clId="{3DE37D2F-0B8D-4AC4-A0BD-F2E27740E05B}" dt="2024-11-26T18:34:43.731" v="783" actId="26606"/>
        <pc:sldMkLst>
          <pc:docMk/>
          <pc:sldMk cId="1031428963" sldId="274"/>
        </pc:sldMkLst>
        <pc:spChg chg="mod">
          <ac:chgData name="Vivek Kumar" userId="aa61ed7e-7007-49f1-9aaf-1046f8d25c95" providerId="ADAL" clId="{3DE37D2F-0B8D-4AC4-A0BD-F2E27740E05B}" dt="2024-11-26T18:34:43.731" v="783" actId="26606"/>
          <ac:spMkLst>
            <pc:docMk/>
            <pc:sldMk cId="1031428963" sldId="274"/>
            <ac:spMk id="2" creationId="{31162DC6-CA01-FF77-B6AD-007ED5D90F05}"/>
          </ac:spMkLst>
        </pc:spChg>
        <pc:spChg chg="mod topLvl">
          <ac:chgData name="Vivek Kumar" userId="aa61ed7e-7007-49f1-9aaf-1046f8d25c95" providerId="ADAL" clId="{3DE37D2F-0B8D-4AC4-A0BD-F2E27740E05B}" dt="2024-11-26T18:32:42.145" v="691" actId="165"/>
          <ac:spMkLst>
            <pc:docMk/>
            <pc:sldMk cId="1031428963" sldId="274"/>
            <ac:spMk id="13" creationId="{FE48BA07-494C-71B1-B597-E3576BF8C707}"/>
          </ac:spMkLst>
        </pc:spChg>
        <pc:spChg chg="mod topLvl">
          <ac:chgData name="Vivek Kumar" userId="aa61ed7e-7007-49f1-9aaf-1046f8d25c95" providerId="ADAL" clId="{3DE37D2F-0B8D-4AC4-A0BD-F2E27740E05B}" dt="2024-11-26T18:34:16.964" v="781" actId="1038"/>
          <ac:spMkLst>
            <pc:docMk/>
            <pc:sldMk cId="1031428963" sldId="274"/>
            <ac:spMk id="14" creationId="{FD6BDA1D-FF83-264B-55F7-0B6DDDC15978}"/>
          </ac:spMkLst>
        </pc:spChg>
        <pc:spChg chg="mod topLvl">
          <ac:chgData name="Vivek Kumar" userId="aa61ed7e-7007-49f1-9aaf-1046f8d25c95" providerId="ADAL" clId="{3DE37D2F-0B8D-4AC4-A0BD-F2E27740E05B}" dt="2024-11-26T18:34:12.057" v="773" actId="1037"/>
          <ac:spMkLst>
            <pc:docMk/>
            <pc:sldMk cId="1031428963" sldId="274"/>
            <ac:spMk id="15" creationId="{70266F6C-1A54-3FF0-422E-184B974B47B0}"/>
          </ac:spMkLst>
        </pc:spChg>
        <pc:spChg chg="del mod">
          <ac:chgData name="Vivek Kumar" userId="aa61ed7e-7007-49f1-9aaf-1046f8d25c95" providerId="ADAL" clId="{3DE37D2F-0B8D-4AC4-A0BD-F2E27740E05B}" dt="2024-11-26T17:55:42.196" v="20" actId="478"/>
          <ac:spMkLst>
            <pc:docMk/>
            <pc:sldMk cId="1031428963" sldId="274"/>
            <ac:spMk id="16" creationId="{0B5CCC7A-4C97-6091-13CA-30CB2F8788BF}"/>
          </ac:spMkLst>
        </pc:spChg>
        <pc:spChg chg="del mod">
          <ac:chgData name="Vivek Kumar" userId="aa61ed7e-7007-49f1-9aaf-1046f8d25c95" providerId="ADAL" clId="{3DE37D2F-0B8D-4AC4-A0BD-F2E27740E05B}" dt="2024-11-26T17:55:42.196" v="20" actId="478"/>
          <ac:spMkLst>
            <pc:docMk/>
            <pc:sldMk cId="1031428963" sldId="274"/>
            <ac:spMk id="17" creationId="{D17BA350-8895-8102-2DE1-2C97F82BBDC9}"/>
          </ac:spMkLst>
        </pc:spChg>
        <pc:spChg chg="del mod">
          <ac:chgData name="Vivek Kumar" userId="aa61ed7e-7007-49f1-9aaf-1046f8d25c95" providerId="ADAL" clId="{3DE37D2F-0B8D-4AC4-A0BD-F2E27740E05B}" dt="2024-11-26T17:55:42.196" v="20" actId="478"/>
          <ac:spMkLst>
            <pc:docMk/>
            <pc:sldMk cId="1031428963" sldId="274"/>
            <ac:spMk id="18" creationId="{78BCE087-E843-747F-1E28-74D4C62F9883}"/>
          </ac:spMkLst>
        </pc:spChg>
        <pc:spChg chg="mod">
          <ac:chgData name="Vivek Kumar" userId="aa61ed7e-7007-49f1-9aaf-1046f8d25c95" providerId="ADAL" clId="{3DE37D2F-0B8D-4AC4-A0BD-F2E27740E05B}" dt="2024-11-26T18:33:48.892" v="761" actId="1035"/>
          <ac:spMkLst>
            <pc:docMk/>
            <pc:sldMk cId="1031428963" sldId="274"/>
            <ac:spMk id="19" creationId="{575DA4DF-85A5-9938-B0B9-0164FEB5E84C}"/>
          </ac:spMkLst>
        </pc:spChg>
        <pc:spChg chg="mod">
          <ac:chgData name="Vivek Kumar" userId="aa61ed7e-7007-49f1-9aaf-1046f8d25c95" providerId="ADAL" clId="{3DE37D2F-0B8D-4AC4-A0BD-F2E27740E05B}" dt="2024-11-26T18:33:48.892" v="761" actId="1035"/>
          <ac:spMkLst>
            <pc:docMk/>
            <pc:sldMk cId="1031428963" sldId="274"/>
            <ac:spMk id="20" creationId="{B28D56EF-15A0-D553-961B-210167259DD4}"/>
          </ac:spMkLst>
        </pc:spChg>
        <pc:spChg chg="mod">
          <ac:chgData name="Vivek Kumar" userId="aa61ed7e-7007-49f1-9aaf-1046f8d25c95" providerId="ADAL" clId="{3DE37D2F-0B8D-4AC4-A0BD-F2E27740E05B}" dt="2024-11-26T18:33:23.274" v="733" actId="1036"/>
          <ac:spMkLst>
            <pc:docMk/>
            <pc:sldMk cId="1031428963" sldId="274"/>
            <ac:spMk id="21" creationId="{2DBF9226-5BB8-5925-B00F-B5E19DD75DC4}"/>
          </ac:spMkLst>
        </pc:spChg>
        <pc:spChg chg="mod">
          <ac:chgData name="Vivek Kumar" userId="aa61ed7e-7007-49f1-9aaf-1046f8d25c95" providerId="ADAL" clId="{3DE37D2F-0B8D-4AC4-A0BD-F2E27740E05B}" dt="2024-11-26T18:33:23.274" v="733" actId="1036"/>
          <ac:spMkLst>
            <pc:docMk/>
            <pc:sldMk cId="1031428963" sldId="274"/>
            <ac:spMk id="22" creationId="{AC873167-DFA7-BBA9-E406-007C736B8B80}"/>
          </ac:spMkLst>
        </pc:spChg>
        <pc:spChg chg="mod">
          <ac:chgData name="Vivek Kumar" userId="aa61ed7e-7007-49f1-9aaf-1046f8d25c95" providerId="ADAL" clId="{3DE37D2F-0B8D-4AC4-A0BD-F2E27740E05B}" dt="2024-11-26T18:32:42.145" v="691" actId="165"/>
          <ac:spMkLst>
            <pc:docMk/>
            <pc:sldMk cId="1031428963" sldId="274"/>
            <ac:spMk id="23" creationId="{657CB2B0-CE4D-B945-E20B-9D4F48C61EF9}"/>
          </ac:spMkLst>
        </pc:spChg>
        <pc:spChg chg="mod">
          <ac:chgData name="Vivek Kumar" userId="aa61ed7e-7007-49f1-9aaf-1046f8d25c95" providerId="ADAL" clId="{3DE37D2F-0B8D-4AC4-A0BD-F2E27740E05B}" dt="2024-11-26T18:32:42.145" v="691" actId="165"/>
          <ac:spMkLst>
            <pc:docMk/>
            <pc:sldMk cId="1031428963" sldId="274"/>
            <ac:spMk id="24" creationId="{DF4F070B-E184-38CC-73DD-50CF3269DE8E}"/>
          </ac:spMkLst>
        </pc:spChg>
        <pc:spChg chg="mod">
          <ac:chgData name="Vivek Kumar" userId="aa61ed7e-7007-49f1-9aaf-1046f8d25c95" providerId="ADAL" clId="{3DE37D2F-0B8D-4AC4-A0BD-F2E27740E05B}" dt="2024-11-26T18:32:42.145" v="691" actId="165"/>
          <ac:spMkLst>
            <pc:docMk/>
            <pc:sldMk cId="1031428963" sldId="274"/>
            <ac:spMk id="25" creationId="{1E90884B-C5DB-3DA7-B1A7-4822DA775A7F}"/>
          </ac:spMkLst>
        </pc:spChg>
        <pc:spChg chg="mod">
          <ac:chgData name="Vivek Kumar" userId="aa61ed7e-7007-49f1-9aaf-1046f8d25c95" providerId="ADAL" clId="{3DE37D2F-0B8D-4AC4-A0BD-F2E27740E05B}" dt="2024-11-26T18:32:42.145" v="691" actId="165"/>
          <ac:spMkLst>
            <pc:docMk/>
            <pc:sldMk cId="1031428963" sldId="274"/>
            <ac:spMk id="26" creationId="{3E3FD7C6-861B-A4BF-CA18-073BA0EDC0D2}"/>
          </ac:spMkLst>
        </pc:spChg>
        <pc:spChg chg="add del">
          <ac:chgData name="Vivek Kumar" userId="aa61ed7e-7007-49f1-9aaf-1046f8d25c95" providerId="ADAL" clId="{3DE37D2F-0B8D-4AC4-A0BD-F2E27740E05B}" dt="2024-11-26T18:34:43.731" v="783" actId="26606"/>
          <ac:spMkLst>
            <pc:docMk/>
            <pc:sldMk cId="1031428963" sldId="274"/>
            <ac:spMk id="39" creationId="{A7AE9375-4664-4DB2-922D-2782A6E439AC}"/>
          </ac:spMkLst>
        </pc:spChg>
        <pc:spChg chg="add del">
          <ac:chgData name="Vivek Kumar" userId="aa61ed7e-7007-49f1-9aaf-1046f8d25c95" providerId="ADAL" clId="{3DE37D2F-0B8D-4AC4-A0BD-F2E27740E05B}" dt="2024-11-26T18:34:43.731" v="783" actId="26606"/>
          <ac:spMkLst>
            <pc:docMk/>
            <pc:sldMk cId="1031428963" sldId="274"/>
            <ac:spMk id="41" creationId="{C2C57604-0CFD-4023-B9BD-107166A25317}"/>
          </ac:spMkLst>
        </pc:spChg>
        <pc:spChg chg="add">
          <ac:chgData name="Vivek Kumar" userId="aa61ed7e-7007-49f1-9aaf-1046f8d25c95" providerId="ADAL" clId="{3DE37D2F-0B8D-4AC4-A0BD-F2E27740E05B}" dt="2024-11-26T18:34:43.731" v="783" actId="26606"/>
          <ac:spMkLst>
            <pc:docMk/>
            <pc:sldMk cId="1031428963" sldId="274"/>
            <ac:spMk id="46" creationId="{A7AE9375-4664-4DB2-922D-2782A6E439AC}"/>
          </ac:spMkLst>
        </pc:spChg>
        <pc:grpChg chg="add del mod">
          <ac:chgData name="Vivek Kumar" userId="aa61ed7e-7007-49f1-9aaf-1046f8d25c95" providerId="ADAL" clId="{3DE37D2F-0B8D-4AC4-A0BD-F2E27740E05B}" dt="2024-11-26T17:55:55.594" v="21" actId="165"/>
          <ac:grpSpMkLst>
            <pc:docMk/>
            <pc:sldMk cId="1031428963" sldId="274"/>
            <ac:grpSpMk id="3" creationId="{27D6546A-B8A6-C228-02BD-3952A372F0C1}"/>
          </ac:grpSpMkLst>
        </pc:grpChg>
        <pc:grpChg chg="mod topLvl">
          <ac:chgData name="Vivek Kumar" userId="aa61ed7e-7007-49f1-9aaf-1046f8d25c95" providerId="ADAL" clId="{3DE37D2F-0B8D-4AC4-A0BD-F2E27740E05B}" dt="2024-11-26T18:32:42.145" v="691" actId="165"/>
          <ac:grpSpMkLst>
            <pc:docMk/>
            <pc:sldMk cId="1031428963" sldId="274"/>
            <ac:grpSpMk id="4" creationId="{80999B69-09D1-C519-E8E5-8B78DB4C6010}"/>
          </ac:grpSpMkLst>
        </pc:grpChg>
        <pc:grpChg chg="mod topLvl">
          <ac:chgData name="Vivek Kumar" userId="aa61ed7e-7007-49f1-9aaf-1046f8d25c95" providerId="ADAL" clId="{3DE37D2F-0B8D-4AC4-A0BD-F2E27740E05B}" dt="2024-11-26T18:32:42.145" v="691" actId="165"/>
          <ac:grpSpMkLst>
            <pc:docMk/>
            <pc:sldMk cId="1031428963" sldId="274"/>
            <ac:grpSpMk id="5" creationId="{2D510854-E8E9-2557-6F6B-B044EDE5EC91}"/>
          </ac:grpSpMkLst>
        </pc:grpChg>
        <pc:grpChg chg="mod topLvl">
          <ac:chgData name="Vivek Kumar" userId="aa61ed7e-7007-49f1-9aaf-1046f8d25c95" providerId="ADAL" clId="{3DE37D2F-0B8D-4AC4-A0BD-F2E27740E05B}" dt="2024-11-26T18:32:42.145" v="691" actId="165"/>
          <ac:grpSpMkLst>
            <pc:docMk/>
            <pc:sldMk cId="1031428963" sldId="274"/>
            <ac:grpSpMk id="6" creationId="{B3C1448A-3F2C-7128-7F50-4DDA733510E2}"/>
          </ac:grpSpMkLst>
        </pc:grpChg>
        <pc:grpChg chg="mod topLvl">
          <ac:chgData name="Vivek Kumar" userId="aa61ed7e-7007-49f1-9aaf-1046f8d25c95" providerId="ADAL" clId="{3DE37D2F-0B8D-4AC4-A0BD-F2E27740E05B}" dt="2024-11-26T18:32:42.145" v="691" actId="165"/>
          <ac:grpSpMkLst>
            <pc:docMk/>
            <pc:sldMk cId="1031428963" sldId="274"/>
            <ac:grpSpMk id="7" creationId="{869ABD0D-A52A-AEA9-6971-2BC7AA55F3B6}"/>
          </ac:grpSpMkLst>
        </pc:grpChg>
        <pc:grpChg chg="del mod">
          <ac:chgData name="Vivek Kumar" userId="aa61ed7e-7007-49f1-9aaf-1046f8d25c95" providerId="ADAL" clId="{3DE37D2F-0B8D-4AC4-A0BD-F2E27740E05B}" dt="2024-11-26T17:55:42.196" v="20" actId="478"/>
          <ac:grpSpMkLst>
            <pc:docMk/>
            <pc:sldMk cId="1031428963" sldId="274"/>
            <ac:grpSpMk id="11" creationId="{2FE46DAC-F22E-F306-C873-69003809EF1E}"/>
          </ac:grpSpMkLst>
        </pc:grpChg>
        <pc:grpChg chg="add del mod">
          <ac:chgData name="Vivek Kumar" userId="aa61ed7e-7007-49f1-9aaf-1046f8d25c95" providerId="ADAL" clId="{3DE37D2F-0B8D-4AC4-A0BD-F2E27740E05B}" dt="2024-11-26T18:34:43.731" v="783" actId="26606"/>
          <ac:grpSpMkLst>
            <pc:docMk/>
            <pc:sldMk cId="1031428963" sldId="274"/>
            <ac:grpSpMk id="34" creationId="{E4A79E24-FD5A-D3D8-58A5-F27603C2932F}"/>
          </ac:grpSpMkLst>
        </pc:grpChg>
        <pc:cxnChg chg="del mod topLvl">
          <ac:chgData name="Vivek Kumar" userId="aa61ed7e-7007-49f1-9aaf-1046f8d25c95" providerId="ADAL" clId="{3DE37D2F-0B8D-4AC4-A0BD-F2E27740E05B}" dt="2024-11-26T17:56:22.667" v="64" actId="478"/>
          <ac:cxnSpMkLst>
            <pc:docMk/>
            <pc:sldMk cId="1031428963" sldId="274"/>
            <ac:cxnSpMk id="8" creationId="{0378630C-0C35-FF57-6BD4-DE6432E3F6DF}"/>
          </ac:cxnSpMkLst>
        </pc:cxnChg>
        <pc:cxnChg chg="del mod topLvl">
          <ac:chgData name="Vivek Kumar" userId="aa61ed7e-7007-49f1-9aaf-1046f8d25c95" providerId="ADAL" clId="{3DE37D2F-0B8D-4AC4-A0BD-F2E27740E05B}" dt="2024-11-26T17:57:10.267" v="130" actId="478"/>
          <ac:cxnSpMkLst>
            <pc:docMk/>
            <pc:sldMk cId="1031428963" sldId="274"/>
            <ac:cxnSpMk id="9" creationId="{AB6C7A46-F053-5693-6B83-03B2599D9008}"/>
          </ac:cxnSpMkLst>
        </pc:cxnChg>
        <pc:cxnChg chg="del mod topLvl">
          <ac:chgData name="Vivek Kumar" userId="aa61ed7e-7007-49f1-9aaf-1046f8d25c95" providerId="ADAL" clId="{3DE37D2F-0B8D-4AC4-A0BD-F2E27740E05B}" dt="2024-11-26T17:56:38.835" v="67" actId="478"/>
          <ac:cxnSpMkLst>
            <pc:docMk/>
            <pc:sldMk cId="1031428963" sldId="274"/>
            <ac:cxnSpMk id="10" creationId="{E012958C-3556-36B9-B280-04D87ADF75C0}"/>
          </ac:cxnSpMkLst>
        </pc:cxnChg>
        <pc:cxnChg chg="del mod">
          <ac:chgData name="Vivek Kumar" userId="aa61ed7e-7007-49f1-9aaf-1046f8d25c95" providerId="ADAL" clId="{3DE37D2F-0B8D-4AC4-A0BD-F2E27740E05B}" dt="2024-11-26T17:55:42.196" v="20" actId="478"/>
          <ac:cxnSpMkLst>
            <pc:docMk/>
            <pc:sldMk cId="1031428963" sldId="274"/>
            <ac:cxnSpMk id="12" creationId="{899210DA-DEB1-4CA6-756E-E91888AB6613}"/>
          </ac:cxnSpMkLst>
        </pc:cxnChg>
        <pc:cxnChg chg="add mod topLvl">
          <ac:chgData name="Vivek Kumar" userId="aa61ed7e-7007-49f1-9aaf-1046f8d25c95" providerId="ADAL" clId="{3DE37D2F-0B8D-4AC4-A0BD-F2E27740E05B}" dt="2024-11-26T18:32:42.145" v="691" actId="165"/>
          <ac:cxnSpMkLst>
            <pc:docMk/>
            <pc:sldMk cId="1031428963" sldId="274"/>
            <ac:cxnSpMk id="28" creationId="{E2F91FD4-E9A5-D351-0274-CF0DE2FAA007}"/>
          </ac:cxnSpMkLst>
        </pc:cxnChg>
        <pc:cxnChg chg="add mod topLvl">
          <ac:chgData name="Vivek Kumar" userId="aa61ed7e-7007-49f1-9aaf-1046f8d25c95" providerId="ADAL" clId="{3DE37D2F-0B8D-4AC4-A0BD-F2E27740E05B}" dt="2024-11-26T18:33:23.274" v="733" actId="1036"/>
          <ac:cxnSpMkLst>
            <pc:docMk/>
            <pc:sldMk cId="1031428963" sldId="274"/>
            <ac:cxnSpMk id="30" creationId="{2C708538-1CAB-B756-1863-1E9858D2518D}"/>
          </ac:cxnSpMkLst>
        </pc:cxnChg>
        <pc:cxnChg chg="add mod topLvl">
          <ac:chgData name="Vivek Kumar" userId="aa61ed7e-7007-49f1-9aaf-1046f8d25c95" providerId="ADAL" clId="{3DE37D2F-0B8D-4AC4-A0BD-F2E27740E05B}" dt="2024-11-26T18:33:48.892" v="761" actId="1035"/>
          <ac:cxnSpMkLst>
            <pc:docMk/>
            <pc:sldMk cId="1031428963" sldId="274"/>
            <ac:cxnSpMk id="32" creationId="{70FC49F4-5038-F7C5-1341-4C604200D694}"/>
          </ac:cxnSpMkLst>
        </pc:cxnChg>
        <pc:cxnChg chg="add">
          <ac:chgData name="Vivek Kumar" userId="aa61ed7e-7007-49f1-9aaf-1046f8d25c95" providerId="ADAL" clId="{3DE37D2F-0B8D-4AC4-A0BD-F2E27740E05B}" dt="2024-11-26T18:34:43.731" v="783" actId="26606"/>
          <ac:cxnSpMkLst>
            <pc:docMk/>
            <pc:sldMk cId="1031428963" sldId="274"/>
            <ac:cxnSpMk id="48" creationId="{EE504C98-6397-41C1-A8D8-2D9C4ED307E0}"/>
          </ac:cxnSpMkLst>
        </pc:cxnChg>
        <pc:cxnChg chg="add">
          <ac:chgData name="Vivek Kumar" userId="aa61ed7e-7007-49f1-9aaf-1046f8d25c95" providerId="ADAL" clId="{3DE37D2F-0B8D-4AC4-A0BD-F2E27740E05B}" dt="2024-11-26T18:34:43.731" v="783" actId="26606"/>
          <ac:cxnSpMkLst>
            <pc:docMk/>
            <pc:sldMk cId="1031428963" sldId="274"/>
            <ac:cxnSpMk id="50" creationId="{17C2F6CE-0CF2-4DDD-85F5-96799A328F15}"/>
          </ac:cxnSpMkLst>
        </pc:cxnChg>
      </pc:sldChg>
      <pc:sldChg chg="modSp new mod">
        <pc:chgData name="Vivek Kumar" userId="aa61ed7e-7007-49f1-9aaf-1046f8d25c95" providerId="ADAL" clId="{3DE37D2F-0B8D-4AC4-A0BD-F2E27740E05B}" dt="2024-11-26T18:42:23.109" v="964" actId="12789"/>
        <pc:sldMkLst>
          <pc:docMk/>
          <pc:sldMk cId="1404862306" sldId="275"/>
        </pc:sldMkLst>
        <pc:spChg chg="mod">
          <ac:chgData name="Vivek Kumar" userId="aa61ed7e-7007-49f1-9aaf-1046f8d25c95" providerId="ADAL" clId="{3DE37D2F-0B8D-4AC4-A0BD-F2E27740E05B}" dt="2024-11-26T18:42:23.109" v="964" actId="12789"/>
          <ac:spMkLst>
            <pc:docMk/>
            <pc:sldMk cId="1404862306" sldId="275"/>
            <ac:spMk id="2" creationId="{A91F49D2-DDB7-C6C2-1302-474FEA354EBF}"/>
          </ac:spMkLst>
        </pc:spChg>
      </pc:sldChg>
      <pc:sldChg chg="addSp delSp modSp new mod ord setBg">
        <pc:chgData name="Vivek Kumar" userId="aa61ed7e-7007-49f1-9aaf-1046f8d25c95" providerId="ADAL" clId="{3DE37D2F-0B8D-4AC4-A0BD-F2E27740E05B}" dt="2024-11-26T18:34:59.870" v="786" actId="26606"/>
        <pc:sldMkLst>
          <pc:docMk/>
          <pc:sldMk cId="1791325129" sldId="276"/>
        </pc:sldMkLst>
        <pc:spChg chg="mod">
          <ac:chgData name="Vivek Kumar" userId="aa61ed7e-7007-49f1-9aaf-1046f8d25c95" providerId="ADAL" clId="{3DE37D2F-0B8D-4AC4-A0BD-F2E27740E05B}" dt="2024-11-26T18:34:59.870" v="786" actId="26606"/>
          <ac:spMkLst>
            <pc:docMk/>
            <pc:sldMk cId="1791325129" sldId="276"/>
            <ac:spMk id="2" creationId="{CFC6C27A-3EE3-3EA1-204D-9F2AFAA1A23C}"/>
          </ac:spMkLst>
        </pc:spChg>
        <pc:spChg chg="add del mod">
          <ac:chgData name="Vivek Kumar" userId="aa61ed7e-7007-49f1-9aaf-1046f8d25c95" providerId="ADAL" clId="{3DE37D2F-0B8D-4AC4-A0BD-F2E27740E05B}" dt="2024-11-26T18:34:59.870" v="786" actId="26606"/>
          <ac:spMkLst>
            <pc:docMk/>
            <pc:sldMk cId="1791325129" sldId="276"/>
            <ac:spMk id="4" creationId="{6F65BFAE-41E6-9BA6-BF72-E4467904E082}"/>
          </ac:spMkLst>
        </pc:spChg>
        <pc:spChg chg="add del">
          <ac:chgData name="Vivek Kumar" userId="aa61ed7e-7007-49f1-9aaf-1046f8d25c95" providerId="ADAL" clId="{3DE37D2F-0B8D-4AC4-A0BD-F2E27740E05B}" dt="2024-11-26T18:34:59.837" v="785" actId="26606"/>
          <ac:spMkLst>
            <pc:docMk/>
            <pc:sldMk cId="1791325129" sldId="276"/>
            <ac:spMk id="10" creationId="{A7AE9375-4664-4DB2-922D-2782A6E439AC}"/>
          </ac:spMkLst>
        </pc:spChg>
        <pc:spChg chg="add">
          <ac:chgData name="Vivek Kumar" userId="aa61ed7e-7007-49f1-9aaf-1046f8d25c95" providerId="ADAL" clId="{3DE37D2F-0B8D-4AC4-A0BD-F2E27740E05B}" dt="2024-11-26T18:34:59.870" v="786" actId="26606"/>
          <ac:spMkLst>
            <pc:docMk/>
            <pc:sldMk cId="1791325129" sldId="276"/>
            <ac:spMk id="16" creationId="{E8A8EAB8-D2FF-444D-B34B-7D32F106AD0E}"/>
          </ac:spMkLst>
        </pc:spChg>
        <pc:graphicFrameChg chg="add del">
          <ac:chgData name="Vivek Kumar" userId="aa61ed7e-7007-49f1-9aaf-1046f8d25c95" providerId="ADAL" clId="{3DE37D2F-0B8D-4AC4-A0BD-F2E27740E05B}" dt="2024-11-26T18:34:59.837" v="785" actId="26606"/>
          <ac:graphicFrameMkLst>
            <pc:docMk/>
            <pc:sldMk cId="1791325129" sldId="276"/>
            <ac:graphicFrameMk id="6" creationId="{23E3BDF1-E770-F7BB-1511-965699378FAD}"/>
          </ac:graphicFrameMkLst>
        </pc:graphicFrameChg>
        <pc:graphicFrameChg chg="add">
          <ac:chgData name="Vivek Kumar" userId="aa61ed7e-7007-49f1-9aaf-1046f8d25c95" providerId="ADAL" clId="{3DE37D2F-0B8D-4AC4-A0BD-F2E27740E05B}" dt="2024-11-26T18:34:59.870" v="786" actId="26606"/>
          <ac:graphicFrameMkLst>
            <pc:docMk/>
            <pc:sldMk cId="1791325129" sldId="276"/>
            <ac:graphicFrameMk id="19" creationId="{ED71C23C-B949-BE28-E80B-F8600616C6DC}"/>
          </ac:graphicFrameMkLst>
        </pc:graphicFrameChg>
        <pc:cxnChg chg="add del">
          <ac:chgData name="Vivek Kumar" userId="aa61ed7e-7007-49f1-9aaf-1046f8d25c95" providerId="ADAL" clId="{3DE37D2F-0B8D-4AC4-A0BD-F2E27740E05B}" dt="2024-11-26T18:34:59.837" v="785" actId="26606"/>
          <ac:cxnSpMkLst>
            <pc:docMk/>
            <pc:sldMk cId="1791325129" sldId="276"/>
            <ac:cxnSpMk id="12" creationId="{EE504C98-6397-41C1-A8D8-2D9C4ED307E0}"/>
          </ac:cxnSpMkLst>
        </pc:cxnChg>
        <pc:cxnChg chg="add del">
          <ac:chgData name="Vivek Kumar" userId="aa61ed7e-7007-49f1-9aaf-1046f8d25c95" providerId="ADAL" clId="{3DE37D2F-0B8D-4AC4-A0BD-F2E27740E05B}" dt="2024-11-26T18:34:59.837" v="785" actId="26606"/>
          <ac:cxnSpMkLst>
            <pc:docMk/>
            <pc:sldMk cId="1791325129" sldId="276"/>
            <ac:cxnSpMk id="14" creationId="{17C2F6CE-0CF2-4DDD-85F5-96799A328F15}"/>
          </ac:cxnSpMkLst>
        </pc:cxnChg>
        <pc:cxnChg chg="add">
          <ac:chgData name="Vivek Kumar" userId="aa61ed7e-7007-49f1-9aaf-1046f8d25c95" providerId="ADAL" clId="{3DE37D2F-0B8D-4AC4-A0BD-F2E27740E05B}" dt="2024-11-26T18:34:59.870" v="786" actId="26606"/>
          <ac:cxnSpMkLst>
            <pc:docMk/>
            <pc:sldMk cId="1791325129" sldId="276"/>
            <ac:cxnSpMk id="17" creationId="{067633D1-6EE6-4118-B9F0-B363477BEE7A}"/>
          </ac:cxnSpMkLst>
        </pc:cxnChg>
        <pc:cxnChg chg="add">
          <ac:chgData name="Vivek Kumar" userId="aa61ed7e-7007-49f1-9aaf-1046f8d25c95" providerId="ADAL" clId="{3DE37D2F-0B8D-4AC4-A0BD-F2E27740E05B}" dt="2024-11-26T18:34:59.870" v="786" actId="26606"/>
          <ac:cxnSpMkLst>
            <pc:docMk/>
            <pc:sldMk cId="1791325129" sldId="276"/>
            <ac:cxnSpMk id="18" creationId="{4AD7FFC6-42A9-49CB-B5E9-B3F6B038331B}"/>
          </ac:cxnSpMkLst>
        </pc:cxnChg>
      </pc:sldChg>
      <pc:sldChg chg="addSp delSp modSp new mod ord setBg">
        <pc:chgData name="Vivek Kumar" userId="aa61ed7e-7007-49f1-9aaf-1046f8d25c95" providerId="ADAL" clId="{3DE37D2F-0B8D-4AC4-A0BD-F2E27740E05B}" dt="2024-11-26T18:35:11.239" v="787" actId="26606"/>
        <pc:sldMkLst>
          <pc:docMk/>
          <pc:sldMk cId="4140605902" sldId="277"/>
        </pc:sldMkLst>
        <pc:spChg chg="mod">
          <ac:chgData name="Vivek Kumar" userId="aa61ed7e-7007-49f1-9aaf-1046f8d25c95" providerId="ADAL" clId="{3DE37D2F-0B8D-4AC4-A0BD-F2E27740E05B}" dt="2024-11-26T18:35:11.239" v="787" actId="26606"/>
          <ac:spMkLst>
            <pc:docMk/>
            <pc:sldMk cId="4140605902" sldId="277"/>
            <ac:spMk id="2" creationId="{AED06AC0-F207-03E4-641F-085C0C3296E9}"/>
          </ac:spMkLst>
        </pc:spChg>
        <pc:spChg chg="add del mod">
          <ac:chgData name="Vivek Kumar" userId="aa61ed7e-7007-49f1-9aaf-1046f8d25c95" providerId="ADAL" clId="{3DE37D2F-0B8D-4AC4-A0BD-F2E27740E05B}" dt="2024-11-26T18:35:11.239" v="787" actId="26606"/>
          <ac:spMkLst>
            <pc:docMk/>
            <pc:sldMk cId="4140605902" sldId="277"/>
            <ac:spMk id="4" creationId="{A62C995D-CEF8-768A-970E-EE0F7C4FBDD1}"/>
          </ac:spMkLst>
        </pc:spChg>
        <pc:spChg chg="add">
          <ac:chgData name="Vivek Kumar" userId="aa61ed7e-7007-49f1-9aaf-1046f8d25c95" providerId="ADAL" clId="{3DE37D2F-0B8D-4AC4-A0BD-F2E27740E05B}" dt="2024-11-26T18:35:11.239" v="787" actId="26606"/>
          <ac:spMkLst>
            <pc:docMk/>
            <pc:sldMk cId="4140605902" sldId="277"/>
            <ac:spMk id="10" creationId="{E8A8EAB8-D2FF-444D-B34B-7D32F106AD0E}"/>
          </ac:spMkLst>
        </pc:spChg>
        <pc:graphicFrameChg chg="add">
          <ac:chgData name="Vivek Kumar" userId="aa61ed7e-7007-49f1-9aaf-1046f8d25c95" providerId="ADAL" clId="{3DE37D2F-0B8D-4AC4-A0BD-F2E27740E05B}" dt="2024-11-26T18:35:11.239" v="787" actId="26606"/>
          <ac:graphicFrameMkLst>
            <pc:docMk/>
            <pc:sldMk cId="4140605902" sldId="277"/>
            <ac:graphicFrameMk id="6" creationId="{435F6F61-91D5-B233-4BE2-B3C053812A51}"/>
          </ac:graphicFrameMkLst>
        </pc:graphicFrameChg>
        <pc:cxnChg chg="add">
          <ac:chgData name="Vivek Kumar" userId="aa61ed7e-7007-49f1-9aaf-1046f8d25c95" providerId="ADAL" clId="{3DE37D2F-0B8D-4AC4-A0BD-F2E27740E05B}" dt="2024-11-26T18:35:11.239" v="787" actId="26606"/>
          <ac:cxnSpMkLst>
            <pc:docMk/>
            <pc:sldMk cId="4140605902" sldId="277"/>
            <ac:cxnSpMk id="12" creationId="{067633D1-6EE6-4118-B9F0-B363477BEE7A}"/>
          </ac:cxnSpMkLst>
        </pc:cxnChg>
        <pc:cxnChg chg="add">
          <ac:chgData name="Vivek Kumar" userId="aa61ed7e-7007-49f1-9aaf-1046f8d25c95" providerId="ADAL" clId="{3DE37D2F-0B8D-4AC4-A0BD-F2E27740E05B}" dt="2024-11-26T18:35:11.239" v="787" actId="26606"/>
          <ac:cxnSpMkLst>
            <pc:docMk/>
            <pc:sldMk cId="4140605902" sldId="277"/>
            <ac:cxnSpMk id="14" creationId="{4AD7FFC6-42A9-49CB-B5E9-B3F6B038331B}"/>
          </ac:cxnSpMkLst>
        </pc:cxnChg>
      </pc:sldChg>
      <pc:sldChg chg="addSp delSp modSp new del mod ord setBg modClrScheme chgLayout">
        <pc:chgData name="Vivek Kumar" userId="aa61ed7e-7007-49f1-9aaf-1046f8d25c95" providerId="ADAL" clId="{3DE37D2F-0B8D-4AC4-A0BD-F2E27740E05B}" dt="2024-11-26T18:41:36.982" v="944" actId="2696"/>
        <pc:sldMkLst>
          <pc:docMk/>
          <pc:sldMk cId="1565882538" sldId="278"/>
        </pc:sldMkLst>
        <pc:spChg chg="mod ord">
          <ac:chgData name="Vivek Kumar" userId="aa61ed7e-7007-49f1-9aaf-1046f8d25c95" providerId="ADAL" clId="{3DE37D2F-0B8D-4AC4-A0BD-F2E27740E05B}" dt="2024-11-26T18:39:29.005" v="906" actId="26606"/>
          <ac:spMkLst>
            <pc:docMk/>
            <pc:sldMk cId="1565882538" sldId="278"/>
            <ac:spMk id="2" creationId="{A6510C82-19C4-9F20-5A94-223FAC2AD67D}"/>
          </ac:spMkLst>
        </pc:spChg>
        <pc:spChg chg="add del mod ord">
          <ac:chgData name="Vivek Kumar" userId="aa61ed7e-7007-49f1-9aaf-1046f8d25c95" providerId="ADAL" clId="{3DE37D2F-0B8D-4AC4-A0BD-F2E27740E05B}" dt="2024-11-26T18:39:29.005" v="906" actId="26606"/>
          <ac:spMkLst>
            <pc:docMk/>
            <pc:sldMk cId="1565882538" sldId="278"/>
            <ac:spMk id="3" creationId="{6094A91F-8C4B-5DB7-60D8-B852A3250E3A}"/>
          </ac:spMkLst>
        </pc:spChg>
        <pc:spChg chg="add mod">
          <ac:chgData name="Vivek Kumar" userId="aa61ed7e-7007-49f1-9aaf-1046f8d25c95" providerId="ADAL" clId="{3DE37D2F-0B8D-4AC4-A0BD-F2E27740E05B}" dt="2024-11-26T18:40:45.550" v="916" actId="21"/>
          <ac:spMkLst>
            <pc:docMk/>
            <pc:sldMk cId="1565882538" sldId="278"/>
            <ac:spMk id="7" creationId="{6094A91F-8C4B-5DB7-60D8-B852A3250E3A}"/>
          </ac:spMkLst>
        </pc:spChg>
        <pc:spChg chg="add">
          <ac:chgData name="Vivek Kumar" userId="aa61ed7e-7007-49f1-9aaf-1046f8d25c95" providerId="ADAL" clId="{3DE37D2F-0B8D-4AC4-A0BD-F2E27740E05B}" dt="2024-11-26T18:39:29.005" v="906" actId="26606"/>
          <ac:spMkLst>
            <pc:docMk/>
            <pc:sldMk cId="1565882538" sldId="278"/>
            <ac:spMk id="8" creationId="{B34F5AD2-EDBD-4BBD-A55C-EAFFD0C7097A}"/>
          </ac:spMkLst>
        </pc:spChg>
        <pc:spChg chg="add">
          <ac:chgData name="Vivek Kumar" userId="aa61ed7e-7007-49f1-9aaf-1046f8d25c95" providerId="ADAL" clId="{3DE37D2F-0B8D-4AC4-A0BD-F2E27740E05B}" dt="2024-11-26T18:39:29.005" v="906" actId="26606"/>
          <ac:spMkLst>
            <pc:docMk/>
            <pc:sldMk cId="1565882538" sldId="278"/>
            <ac:spMk id="10" creationId="{C3896A03-3945-419A-B66B-4EE266EDD152}"/>
          </ac:spMkLst>
        </pc:spChg>
        <pc:spChg chg="add">
          <ac:chgData name="Vivek Kumar" userId="aa61ed7e-7007-49f1-9aaf-1046f8d25c95" providerId="ADAL" clId="{3DE37D2F-0B8D-4AC4-A0BD-F2E27740E05B}" dt="2024-11-26T18:39:29.005" v="906" actId="26606"/>
          <ac:spMkLst>
            <pc:docMk/>
            <pc:sldMk cId="1565882538" sldId="278"/>
            <ac:spMk id="12" creationId="{B8EAE243-3A9F-4A46-B0D9-04C723A8A1BD}"/>
          </ac:spMkLst>
        </pc:spChg>
        <pc:graphicFrameChg chg="add del">
          <ac:chgData name="Vivek Kumar" userId="aa61ed7e-7007-49f1-9aaf-1046f8d25c95" providerId="ADAL" clId="{3DE37D2F-0B8D-4AC4-A0BD-F2E27740E05B}" dt="2024-11-26T18:39:28.986" v="905" actId="26606"/>
          <ac:graphicFrameMkLst>
            <pc:docMk/>
            <pc:sldMk cId="1565882538" sldId="278"/>
            <ac:graphicFrameMk id="5" creationId="{221F7702-AC58-F969-25D1-8935F36A0BB5}"/>
          </ac:graphicFrameMkLst>
        </pc:graphicFrameChg>
      </pc:sldChg>
      <pc:sldChg chg="addSp delSp modSp new mod ord setBg">
        <pc:chgData name="Vivek Kumar" userId="aa61ed7e-7007-49f1-9aaf-1046f8d25c95" providerId="ADAL" clId="{3DE37D2F-0B8D-4AC4-A0BD-F2E27740E05B}" dt="2024-11-26T18:41:43.231" v="945" actId="14100"/>
        <pc:sldMkLst>
          <pc:docMk/>
          <pc:sldMk cId="1598622921" sldId="279"/>
        </pc:sldMkLst>
        <pc:spChg chg="mod">
          <ac:chgData name="Vivek Kumar" userId="aa61ed7e-7007-49f1-9aaf-1046f8d25c95" providerId="ADAL" clId="{3DE37D2F-0B8D-4AC4-A0BD-F2E27740E05B}" dt="2024-11-26T18:41:43.231" v="945" actId="14100"/>
          <ac:spMkLst>
            <pc:docMk/>
            <pc:sldMk cId="1598622921" sldId="279"/>
            <ac:spMk id="2" creationId="{A8D9AAB1-0423-1ACD-6334-431F7F287556}"/>
          </ac:spMkLst>
        </pc:spChg>
        <pc:spChg chg="add del mod">
          <ac:chgData name="Vivek Kumar" userId="aa61ed7e-7007-49f1-9aaf-1046f8d25c95" providerId="ADAL" clId="{3DE37D2F-0B8D-4AC4-A0BD-F2E27740E05B}" dt="2024-11-26T18:35:27.122" v="790" actId="26606"/>
          <ac:spMkLst>
            <pc:docMk/>
            <pc:sldMk cId="1598622921" sldId="279"/>
            <ac:spMk id="4" creationId="{1FAF78FA-7C05-8882-B4FD-04214B29DF6C}"/>
          </ac:spMkLst>
        </pc:spChg>
        <pc:spChg chg="add">
          <ac:chgData name="Vivek Kumar" userId="aa61ed7e-7007-49f1-9aaf-1046f8d25c95" providerId="ADAL" clId="{3DE37D2F-0B8D-4AC4-A0BD-F2E27740E05B}" dt="2024-11-26T18:35:27.122" v="790" actId="26606"/>
          <ac:spMkLst>
            <pc:docMk/>
            <pc:sldMk cId="1598622921" sldId="279"/>
            <ac:spMk id="9" creationId="{E8A8EAB8-D2FF-444D-B34B-7D32F106AD0E}"/>
          </ac:spMkLst>
        </pc:spChg>
        <pc:spChg chg="add del">
          <ac:chgData name="Vivek Kumar" userId="aa61ed7e-7007-49f1-9aaf-1046f8d25c95" providerId="ADAL" clId="{3DE37D2F-0B8D-4AC4-A0BD-F2E27740E05B}" dt="2024-11-26T18:35:27.106" v="789" actId="26606"/>
          <ac:spMkLst>
            <pc:docMk/>
            <pc:sldMk cId="1598622921" sldId="279"/>
            <ac:spMk id="10" creationId="{E8A8EAB8-D2FF-444D-B34B-7D32F106AD0E}"/>
          </ac:spMkLst>
        </pc:spChg>
        <pc:spChg chg="add mod">
          <ac:chgData name="Vivek Kumar" userId="aa61ed7e-7007-49f1-9aaf-1046f8d25c95" providerId="ADAL" clId="{3DE37D2F-0B8D-4AC4-A0BD-F2E27740E05B}" dt="2024-11-26T18:41:10.686" v="920" actId="12"/>
          <ac:spMkLst>
            <pc:docMk/>
            <pc:sldMk cId="1598622921" sldId="279"/>
            <ac:spMk id="16" creationId="{1FAF78FA-7C05-8882-B4FD-04214B29DF6C}"/>
          </ac:spMkLst>
        </pc:spChg>
        <pc:graphicFrameChg chg="add del">
          <ac:chgData name="Vivek Kumar" userId="aa61ed7e-7007-49f1-9aaf-1046f8d25c95" providerId="ADAL" clId="{3DE37D2F-0B8D-4AC4-A0BD-F2E27740E05B}" dt="2024-11-26T18:35:27.106" v="789" actId="26606"/>
          <ac:graphicFrameMkLst>
            <pc:docMk/>
            <pc:sldMk cId="1598622921" sldId="279"/>
            <ac:graphicFrameMk id="6" creationId="{C127679F-1B2C-39D7-831C-1BA242ED7A77}"/>
          </ac:graphicFrameMkLst>
        </pc:graphicFrameChg>
        <pc:cxnChg chg="add">
          <ac:chgData name="Vivek Kumar" userId="aa61ed7e-7007-49f1-9aaf-1046f8d25c95" providerId="ADAL" clId="{3DE37D2F-0B8D-4AC4-A0BD-F2E27740E05B}" dt="2024-11-26T18:35:27.122" v="790" actId="26606"/>
          <ac:cxnSpMkLst>
            <pc:docMk/>
            <pc:sldMk cId="1598622921" sldId="279"/>
            <ac:cxnSpMk id="11" creationId="{067633D1-6EE6-4118-B9F0-B363477BEE7A}"/>
          </ac:cxnSpMkLst>
        </pc:cxnChg>
        <pc:cxnChg chg="add del">
          <ac:chgData name="Vivek Kumar" userId="aa61ed7e-7007-49f1-9aaf-1046f8d25c95" providerId="ADAL" clId="{3DE37D2F-0B8D-4AC4-A0BD-F2E27740E05B}" dt="2024-11-26T18:35:27.106" v="789" actId="26606"/>
          <ac:cxnSpMkLst>
            <pc:docMk/>
            <pc:sldMk cId="1598622921" sldId="279"/>
            <ac:cxnSpMk id="12" creationId="{067633D1-6EE6-4118-B9F0-B363477BEE7A}"/>
          </ac:cxnSpMkLst>
        </pc:cxnChg>
        <pc:cxnChg chg="add">
          <ac:chgData name="Vivek Kumar" userId="aa61ed7e-7007-49f1-9aaf-1046f8d25c95" providerId="ADAL" clId="{3DE37D2F-0B8D-4AC4-A0BD-F2E27740E05B}" dt="2024-11-26T18:35:27.122" v="790" actId="26606"/>
          <ac:cxnSpMkLst>
            <pc:docMk/>
            <pc:sldMk cId="1598622921" sldId="279"/>
            <ac:cxnSpMk id="13" creationId="{4AD7FFC6-42A9-49CB-B5E9-B3F6B038331B}"/>
          </ac:cxnSpMkLst>
        </pc:cxnChg>
        <pc:cxnChg chg="add del">
          <ac:chgData name="Vivek Kumar" userId="aa61ed7e-7007-49f1-9aaf-1046f8d25c95" providerId="ADAL" clId="{3DE37D2F-0B8D-4AC4-A0BD-F2E27740E05B}" dt="2024-11-26T18:35:27.106" v="789" actId="26606"/>
          <ac:cxnSpMkLst>
            <pc:docMk/>
            <pc:sldMk cId="1598622921" sldId="279"/>
            <ac:cxnSpMk id="14" creationId="{4AD7FFC6-42A9-49CB-B5E9-B3F6B038331B}"/>
          </ac:cxnSpMkLst>
        </pc:cxnChg>
      </pc:sldChg>
      <pc:sldChg chg="new del">
        <pc:chgData name="Vivek Kumar" userId="aa61ed7e-7007-49f1-9aaf-1046f8d25c95" providerId="ADAL" clId="{3DE37D2F-0B8D-4AC4-A0BD-F2E27740E05B}" dt="2024-11-26T18:40:35.657" v="914" actId="2696"/>
        <pc:sldMkLst>
          <pc:docMk/>
          <pc:sldMk cId="939253565" sldId="280"/>
        </pc:sldMkLst>
      </pc:sldChg>
      <pc:sldChg chg="add">
        <pc:chgData name="Vivek Kumar" userId="aa61ed7e-7007-49f1-9aaf-1046f8d25c95" providerId="ADAL" clId="{3DE37D2F-0B8D-4AC4-A0BD-F2E27740E05B}" dt="2024-11-26T18:40:38.363" v="915" actId="2890"/>
        <pc:sldMkLst>
          <pc:docMk/>
          <pc:sldMk cId="4218762100" sldId="280"/>
        </pc:sldMkLst>
      </pc:sldChg>
      <pc:sldChg chg="addSp modSp new mod setBg">
        <pc:chgData name="Vivek Kumar" userId="aa61ed7e-7007-49f1-9aaf-1046f8d25c95" providerId="ADAL" clId="{3DE37D2F-0B8D-4AC4-A0BD-F2E27740E05B}" dt="2024-11-26T18:43:35.235" v="989" actId="27614"/>
        <pc:sldMkLst>
          <pc:docMk/>
          <pc:sldMk cId="368820021" sldId="281"/>
        </pc:sldMkLst>
        <pc:spChg chg="mod">
          <ac:chgData name="Vivek Kumar" userId="aa61ed7e-7007-49f1-9aaf-1046f8d25c95" providerId="ADAL" clId="{3DE37D2F-0B8D-4AC4-A0BD-F2E27740E05B}" dt="2024-11-26T18:43:29.054" v="987" actId="26606"/>
          <ac:spMkLst>
            <pc:docMk/>
            <pc:sldMk cId="368820021" sldId="281"/>
            <ac:spMk id="2" creationId="{7E0B7078-6322-2C06-8A8C-F19658A3BC2A}"/>
          </ac:spMkLst>
        </pc:spChg>
        <pc:spChg chg="add">
          <ac:chgData name="Vivek Kumar" userId="aa61ed7e-7007-49f1-9aaf-1046f8d25c95" providerId="ADAL" clId="{3DE37D2F-0B8D-4AC4-A0BD-F2E27740E05B}" dt="2024-11-26T18:43:29.054" v="987" actId="26606"/>
          <ac:spMkLst>
            <pc:docMk/>
            <pc:sldMk cId="368820021" sldId="281"/>
            <ac:spMk id="8" creationId="{E8D41CF8-5232-42BC-8D05-AFEDE215398E}"/>
          </ac:spMkLst>
        </pc:spChg>
        <pc:spChg chg="add">
          <ac:chgData name="Vivek Kumar" userId="aa61ed7e-7007-49f1-9aaf-1046f8d25c95" providerId="ADAL" clId="{3DE37D2F-0B8D-4AC4-A0BD-F2E27740E05B}" dt="2024-11-26T18:43:29.054" v="987" actId="26606"/>
          <ac:spMkLst>
            <pc:docMk/>
            <pc:sldMk cId="368820021" sldId="281"/>
            <ac:spMk id="10" creationId="{49237091-E62C-4878-AA4C-0B9995ADB28F}"/>
          </ac:spMkLst>
        </pc:spChg>
        <pc:picChg chg="add mod">
          <ac:chgData name="Vivek Kumar" userId="aa61ed7e-7007-49f1-9aaf-1046f8d25c95" providerId="ADAL" clId="{3DE37D2F-0B8D-4AC4-A0BD-F2E27740E05B}" dt="2024-11-26T18:43:35.235" v="989" actId="27614"/>
          <ac:picMkLst>
            <pc:docMk/>
            <pc:sldMk cId="368820021" sldId="281"/>
            <ac:picMk id="3" creationId="{E2D09290-287F-51C6-E876-21E1FA1B6F91}"/>
          </ac:picMkLst>
        </pc:picChg>
      </pc:sldChg>
      <pc:sldChg chg="addSp modSp new mod setBg">
        <pc:chgData name="Vivek Kumar" userId="aa61ed7e-7007-49f1-9aaf-1046f8d25c95" providerId="ADAL" clId="{3DE37D2F-0B8D-4AC4-A0BD-F2E27740E05B}" dt="2024-11-26T18:44:21.656" v="1007" actId="27614"/>
        <pc:sldMkLst>
          <pc:docMk/>
          <pc:sldMk cId="3203004321" sldId="282"/>
        </pc:sldMkLst>
        <pc:spChg chg="mod">
          <ac:chgData name="Vivek Kumar" userId="aa61ed7e-7007-49f1-9aaf-1046f8d25c95" providerId="ADAL" clId="{3DE37D2F-0B8D-4AC4-A0BD-F2E27740E05B}" dt="2024-11-26T18:44:16.303" v="1006" actId="26606"/>
          <ac:spMkLst>
            <pc:docMk/>
            <pc:sldMk cId="3203004321" sldId="282"/>
            <ac:spMk id="2" creationId="{A3D666E9-3E27-79E7-83B4-F698067D63B5}"/>
          </ac:spMkLst>
        </pc:spChg>
        <pc:spChg chg="add">
          <ac:chgData name="Vivek Kumar" userId="aa61ed7e-7007-49f1-9aaf-1046f8d25c95" providerId="ADAL" clId="{3DE37D2F-0B8D-4AC4-A0BD-F2E27740E05B}" dt="2024-11-26T18:44:16.303" v="1006" actId="26606"/>
          <ac:spMkLst>
            <pc:docMk/>
            <pc:sldMk cId="3203004321" sldId="282"/>
            <ac:spMk id="10" creationId="{738F59A4-4431-460D-8E49-6E65C189A566}"/>
          </ac:spMkLst>
        </pc:spChg>
        <pc:grpChg chg="add mod">
          <ac:chgData name="Vivek Kumar" userId="aa61ed7e-7007-49f1-9aaf-1046f8d25c95" providerId="ADAL" clId="{3DE37D2F-0B8D-4AC4-A0BD-F2E27740E05B}" dt="2024-11-26T18:44:16.303" v="1006" actId="26606"/>
          <ac:grpSpMkLst>
            <pc:docMk/>
            <pc:sldMk cId="3203004321" sldId="282"/>
            <ac:grpSpMk id="3" creationId="{8756C83E-F5AE-B002-8806-9D578129D73D}"/>
          </ac:grpSpMkLst>
        </pc:grpChg>
        <pc:grpChg chg="add">
          <ac:chgData name="Vivek Kumar" userId="aa61ed7e-7007-49f1-9aaf-1046f8d25c95" providerId="ADAL" clId="{3DE37D2F-0B8D-4AC4-A0BD-F2E27740E05B}" dt="2024-11-26T18:44:16.303" v="1006" actId="26606"/>
          <ac:grpSpMkLst>
            <pc:docMk/>
            <pc:sldMk cId="3203004321" sldId="282"/>
            <ac:grpSpMk id="12" creationId="{8A919B9C-5C01-47E4-B2F2-45F589208ABF}"/>
          </ac:grpSpMkLst>
        </pc:grpChg>
        <pc:picChg chg="mod">
          <ac:chgData name="Vivek Kumar" userId="aa61ed7e-7007-49f1-9aaf-1046f8d25c95" providerId="ADAL" clId="{3DE37D2F-0B8D-4AC4-A0BD-F2E27740E05B}" dt="2024-11-26T18:44:21.656" v="1007" actId="27614"/>
          <ac:picMkLst>
            <pc:docMk/>
            <pc:sldMk cId="3203004321" sldId="282"/>
            <ac:picMk id="4" creationId="{D6F8C04C-8B4B-578B-8DB8-E1C1AB795BC6}"/>
          </ac:picMkLst>
        </pc:picChg>
        <pc:picChg chg="mod">
          <ac:chgData name="Vivek Kumar" userId="aa61ed7e-7007-49f1-9aaf-1046f8d25c95" providerId="ADAL" clId="{3DE37D2F-0B8D-4AC4-A0BD-F2E27740E05B}" dt="2024-11-26T18:43:53.139" v="1005"/>
          <ac:picMkLst>
            <pc:docMk/>
            <pc:sldMk cId="3203004321" sldId="282"/>
            <ac:picMk id="5" creationId="{97700FA4-E4C9-D5E1-E7C9-F5EA348CFB26}"/>
          </ac:picMkLst>
        </pc:picChg>
      </pc:sldChg>
    </pc:docChg>
  </pc:docChgLst>
  <pc:docChgLst>
    <pc:chgData name="Vivek Kumar" userId="S::vivek.kumar162@ad.infosys.com::aa61ed7e-7007-49f1-9aaf-1046f8d25c95" providerId="AD" clId="Web-{188D7D0A-E721-3539-BBAF-5792CA52E0E2}"/>
    <pc:docChg chg="addSld delSld modSld sldOrd modSection">
      <pc:chgData name="Vivek Kumar" userId="S::vivek.kumar162@ad.infosys.com::aa61ed7e-7007-49f1-9aaf-1046f8d25c95" providerId="AD" clId="Web-{188D7D0A-E721-3539-BBAF-5792CA52E0E2}" dt="2024-11-27T10:37:49.807" v="27" actId="20577"/>
      <pc:docMkLst>
        <pc:docMk/>
      </pc:docMkLst>
      <pc:sldChg chg="modSp">
        <pc:chgData name="Vivek Kumar" userId="S::vivek.kumar162@ad.infosys.com::aa61ed7e-7007-49f1-9aaf-1046f8d25c95" providerId="AD" clId="Web-{188D7D0A-E721-3539-BBAF-5792CA52E0E2}" dt="2024-11-27T10:37:49.807" v="27" actId="20577"/>
        <pc:sldMkLst>
          <pc:docMk/>
          <pc:sldMk cId="1597960857" sldId="257"/>
        </pc:sldMkLst>
        <pc:spChg chg="mod">
          <ac:chgData name="Vivek Kumar" userId="S::vivek.kumar162@ad.infosys.com::aa61ed7e-7007-49f1-9aaf-1046f8d25c95" providerId="AD" clId="Web-{188D7D0A-E721-3539-BBAF-5792CA52E0E2}" dt="2024-11-27T10:37:49.807" v="27" actId="20577"/>
          <ac:spMkLst>
            <pc:docMk/>
            <pc:sldMk cId="1597960857" sldId="257"/>
            <ac:spMk id="3" creationId="{44F26629-BD6F-D856-16A6-5C2CEE03B696}"/>
          </ac:spMkLst>
        </pc:spChg>
      </pc:sldChg>
      <pc:sldChg chg="modSp del">
        <pc:chgData name="Vivek Kumar" userId="S::vivek.kumar162@ad.infosys.com::aa61ed7e-7007-49f1-9aaf-1046f8d25c95" providerId="AD" clId="Web-{188D7D0A-E721-3539-BBAF-5792CA52E0E2}" dt="2024-11-27T10:37:10.010" v="16"/>
        <pc:sldMkLst>
          <pc:docMk/>
          <pc:sldMk cId="1404862306" sldId="275"/>
        </pc:sldMkLst>
        <pc:spChg chg="mod">
          <ac:chgData name="Vivek Kumar" userId="S::vivek.kumar162@ad.infosys.com::aa61ed7e-7007-49f1-9aaf-1046f8d25c95" providerId="AD" clId="Web-{188D7D0A-E721-3539-BBAF-5792CA52E0E2}" dt="2024-11-27T10:36:54.119" v="12" actId="20577"/>
          <ac:spMkLst>
            <pc:docMk/>
            <pc:sldMk cId="1404862306" sldId="275"/>
            <ac:spMk id="2" creationId="{A91F49D2-DDB7-C6C2-1302-474FEA354EBF}"/>
          </ac:spMkLst>
        </pc:spChg>
      </pc:sldChg>
      <pc:sldChg chg="modSp add ord replId">
        <pc:chgData name="Vivek Kumar" userId="S::vivek.kumar162@ad.infosys.com::aa61ed7e-7007-49f1-9aaf-1046f8d25c95" providerId="AD" clId="Web-{188D7D0A-E721-3539-BBAF-5792CA52E0E2}" dt="2024-11-27T10:37:06.291" v="15" actId="20577"/>
        <pc:sldMkLst>
          <pc:docMk/>
          <pc:sldMk cId="3157665517" sldId="283"/>
        </pc:sldMkLst>
        <pc:spChg chg="mod">
          <ac:chgData name="Vivek Kumar" userId="S::vivek.kumar162@ad.infosys.com::aa61ed7e-7007-49f1-9aaf-1046f8d25c95" providerId="AD" clId="Web-{188D7D0A-E721-3539-BBAF-5792CA52E0E2}" dt="2024-11-27T10:37:06.291" v="15" actId="20577"/>
          <ac:spMkLst>
            <pc:docMk/>
            <pc:sldMk cId="3157665517" sldId="283"/>
            <ac:spMk id="4" creationId="{0882BB37-B17E-2831-9C26-69ACDE7BEFE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BE576F5-4BE5-482E-A416-22C9861F1E2F}" type="doc">
      <dgm:prSet loTypeId="urn:microsoft.com/office/officeart/2005/8/layout/hList1" loCatId="list" qsTypeId="urn:microsoft.com/office/officeart/2005/8/quickstyle/simple1" qsCatId="simple" csTypeId="urn:microsoft.com/office/officeart/2005/8/colors/colorful2" csCatId="colorful"/>
      <dgm:spPr/>
      <dgm:t>
        <a:bodyPr/>
        <a:lstStyle/>
        <a:p>
          <a:endParaRPr lang="en-US"/>
        </a:p>
      </dgm:t>
    </dgm:pt>
    <dgm:pt modelId="{5789A03D-84EB-4379-8E11-3645A9354DB0}">
      <dgm:prSet/>
      <dgm:spPr/>
      <dgm:t>
        <a:bodyPr/>
        <a:lstStyle/>
        <a:p>
          <a:r>
            <a:rPr lang="en-US" b="1" i="0"/>
            <a:t>User Authentication and Authorization:</a:t>
          </a:r>
          <a:endParaRPr lang="en-US"/>
        </a:p>
      </dgm:t>
    </dgm:pt>
    <dgm:pt modelId="{341E2927-DAAE-4727-BF14-633B24F199E6}" type="parTrans" cxnId="{A3073B60-1414-4EA4-9144-F5A99F92F7AC}">
      <dgm:prSet/>
      <dgm:spPr/>
      <dgm:t>
        <a:bodyPr/>
        <a:lstStyle/>
        <a:p>
          <a:endParaRPr lang="en-US"/>
        </a:p>
      </dgm:t>
    </dgm:pt>
    <dgm:pt modelId="{EC44A7F3-5335-43EE-914B-B323F25770D3}" type="sibTrans" cxnId="{A3073B60-1414-4EA4-9144-F5A99F92F7AC}">
      <dgm:prSet/>
      <dgm:spPr/>
      <dgm:t>
        <a:bodyPr/>
        <a:lstStyle/>
        <a:p>
          <a:endParaRPr lang="en-US"/>
        </a:p>
      </dgm:t>
    </dgm:pt>
    <dgm:pt modelId="{4A2DF1B1-8EE7-41F6-BD28-98F4EF24604D}">
      <dgm:prSet/>
      <dgm:spPr/>
      <dgm:t>
        <a:bodyPr/>
        <a:lstStyle/>
        <a:p>
          <a:r>
            <a:rPr lang="en-US" b="1" i="0"/>
            <a:t>Challenge:</a:t>
          </a:r>
          <a:r>
            <a:rPr lang="en-US" b="0" i="0"/>
            <a:t> Implementing a secure authentication and authorization system to protect user data and restrict access to certain parts of the application.</a:t>
          </a:r>
          <a:endParaRPr lang="en-US"/>
        </a:p>
      </dgm:t>
    </dgm:pt>
    <dgm:pt modelId="{B356FFF6-521C-40DD-A64B-A72BF85D0450}" type="parTrans" cxnId="{00A76471-C6AC-4D48-9C10-01157FEAFA3D}">
      <dgm:prSet/>
      <dgm:spPr/>
      <dgm:t>
        <a:bodyPr/>
        <a:lstStyle/>
        <a:p>
          <a:endParaRPr lang="en-US"/>
        </a:p>
      </dgm:t>
    </dgm:pt>
    <dgm:pt modelId="{68CBA9C6-3EBA-4E7A-BA5E-26A581229728}" type="sibTrans" cxnId="{00A76471-C6AC-4D48-9C10-01157FEAFA3D}">
      <dgm:prSet/>
      <dgm:spPr/>
      <dgm:t>
        <a:bodyPr/>
        <a:lstStyle/>
        <a:p>
          <a:endParaRPr lang="en-US"/>
        </a:p>
      </dgm:t>
    </dgm:pt>
    <dgm:pt modelId="{5164E6B1-DF12-488F-9E09-C475C15D05D1}">
      <dgm:prSet/>
      <dgm:spPr/>
      <dgm:t>
        <a:bodyPr/>
        <a:lstStyle/>
        <a:p>
          <a:r>
            <a:rPr lang="en-US" b="1" i="0"/>
            <a:t>Solution:</a:t>
          </a:r>
          <a:r>
            <a:rPr lang="en-US" b="0" i="0"/>
            <a:t> Integrated ASP.NET Identity for managing user authentication and roles, ensuring secure access control and data protection.</a:t>
          </a:r>
          <a:endParaRPr lang="en-US"/>
        </a:p>
      </dgm:t>
    </dgm:pt>
    <dgm:pt modelId="{E81021FE-E724-4FEA-83D6-94C6CC07C618}" type="parTrans" cxnId="{52DED11A-AEA0-4399-8653-9D5A6750A482}">
      <dgm:prSet/>
      <dgm:spPr/>
      <dgm:t>
        <a:bodyPr/>
        <a:lstStyle/>
        <a:p>
          <a:endParaRPr lang="en-US"/>
        </a:p>
      </dgm:t>
    </dgm:pt>
    <dgm:pt modelId="{C510D3AB-B3A1-460C-AC9E-1D3EDF097F32}" type="sibTrans" cxnId="{52DED11A-AEA0-4399-8653-9D5A6750A482}">
      <dgm:prSet/>
      <dgm:spPr/>
      <dgm:t>
        <a:bodyPr/>
        <a:lstStyle/>
        <a:p>
          <a:endParaRPr lang="en-US"/>
        </a:p>
      </dgm:t>
    </dgm:pt>
    <dgm:pt modelId="{27FC0EF9-2319-40C8-A351-019285676D06}">
      <dgm:prSet/>
      <dgm:spPr/>
      <dgm:t>
        <a:bodyPr/>
        <a:lstStyle/>
        <a:p>
          <a:r>
            <a:rPr lang="en-US" b="1" i="0"/>
            <a:t>Responsive Design Implementation:</a:t>
          </a:r>
          <a:endParaRPr lang="en-US"/>
        </a:p>
      </dgm:t>
    </dgm:pt>
    <dgm:pt modelId="{832A4273-792F-4044-88F7-FDB06C71F350}" type="parTrans" cxnId="{31C23097-4ABA-46A5-A1C7-9EC3813E1BBA}">
      <dgm:prSet/>
      <dgm:spPr/>
      <dgm:t>
        <a:bodyPr/>
        <a:lstStyle/>
        <a:p>
          <a:endParaRPr lang="en-US"/>
        </a:p>
      </dgm:t>
    </dgm:pt>
    <dgm:pt modelId="{CBE3507A-0F91-4689-B892-BDD85C9A2179}" type="sibTrans" cxnId="{31C23097-4ABA-46A5-A1C7-9EC3813E1BBA}">
      <dgm:prSet/>
      <dgm:spPr/>
      <dgm:t>
        <a:bodyPr/>
        <a:lstStyle/>
        <a:p>
          <a:endParaRPr lang="en-US"/>
        </a:p>
      </dgm:t>
    </dgm:pt>
    <dgm:pt modelId="{CD0E7331-888D-4557-9AE9-4E3D7F81EAC1}">
      <dgm:prSet/>
      <dgm:spPr/>
      <dgm:t>
        <a:bodyPr/>
        <a:lstStyle/>
        <a:p>
          <a:r>
            <a:rPr lang="en-US" b="1" i="0"/>
            <a:t>Challenge:</a:t>
          </a:r>
          <a:r>
            <a:rPr lang="en-US" b="0" i="0"/>
            <a:t> Creating a responsive and user-friendly interface using HTML, CSS, and Bootstrap that works across various devices and screen sizes.</a:t>
          </a:r>
          <a:endParaRPr lang="en-US"/>
        </a:p>
      </dgm:t>
    </dgm:pt>
    <dgm:pt modelId="{8FBE4298-206B-4D32-A835-2B351C836307}" type="parTrans" cxnId="{1A70B214-2DD3-466C-A3B7-1E0FE2BC5DB8}">
      <dgm:prSet/>
      <dgm:spPr/>
      <dgm:t>
        <a:bodyPr/>
        <a:lstStyle/>
        <a:p>
          <a:endParaRPr lang="en-US"/>
        </a:p>
      </dgm:t>
    </dgm:pt>
    <dgm:pt modelId="{46D637D2-5B37-4F55-A054-8E13E02BDA73}" type="sibTrans" cxnId="{1A70B214-2DD3-466C-A3B7-1E0FE2BC5DB8}">
      <dgm:prSet/>
      <dgm:spPr/>
      <dgm:t>
        <a:bodyPr/>
        <a:lstStyle/>
        <a:p>
          <a:endParaRPr lang="en-US"/>
        </a:p>
      </dgm:t>
    </dgm:pt>
    <dgm:pt modelId="{11AAC915-7DEE-4433-889A-DC6BF8773797}">
      <dgm:prSet/>
      <dgm:spPr/>
      <dgm:t>
        <a:bodyPr/>
        <a:lstStyle/>
        <a:p>
          <a:r>
            <a:rPr lang="en-US" b="1" i="0"/>
            <a:t>Solution:</a:t>
          </a:r>
          <a:r>
            <a:rPr lang="en-US" b="0" i="0"/>
            <a:t> Leveraged Bootstrap’s grid system and responsive utilities to ensure the application adapts well to different screen sizes, enhancing the user experience on both mobile and desktop devices.</a:t>
          </a:r>
          <a:endParaRPr lang="en-US"/>
        </a:p>
      </dgm:t>
    </dgm:pt>
    <dgm:pt modelId="{CF64C593-8C36-46D2-A5EB-0A65D6A9EB02}" type="parTrans" cxnId="{0840AF84-C0FF-4FD4-BEB0-48E787175B9A}">
      <dgm:prSet/>
      <dgm:spPr/>
      <dgm:t>
        <a:bodyPr/>
        <a:lstStyle/>
        <a:p>
          <a:endParaRPr lang="en-US"/>
        </a:p>
      </dgm:t>
    </dgm:pt>
    <dgm:pt modelId="{49F75A3B-6781-4F7C-83AD-86D60BE83D7B}" type="sibTrans" cxnId="{0840AF84-C0FF-4FD4-BEB0-48E787175B9A}">
      <dgm:prSet/>
      <dgm:spPr/>
      <dgm:t>
        <a:bodyPr/>
        <a:lstStyle/>
        <a:p>
          <a:endParaRPr lang="en-US"/>
        </a:p>
      </dgm:t>
    </dgm:pt>
    <dgm:pt modelId="{30606C87-8E96-41CD-A125-206E3008BA3E}">
      <dgm:prSet/>
      <dgm:spPr/>
      <dgm:t>
        <a:bodyPr/>
        <a:lstStyle/>
        <a:p>
          <a:r>
            <a:rPr lang="en-US" b="1" i="0"/>
            <a:t>Database Integration with SQLite:</a:t>
          </a:r>
          <a:endParaRPr lang="en-US"/>
        </a:p>
      </dgm:t>
    </dgm:pt>
    <dgm:pt modelId="{E735F46B-45F4-4669-97BC-1E8138BC92D0}" type="parTrans" cxnId="{DB724534-9076-4E97-9F00-53BD40633C6A}">
      <dgm:prSet/>
      <dgm:spPr/>
      <dgm:t>
        <a:bodyPr/>
        <a:lstStyle/>
        <a:p>
          <a:endParaRPr lang="en-US"/>
        </a:p>
      </dgm:t>
    </dgm:pt>
    <dgm:pt modelId="{4E178113-8184-4571-AF51-251F5E036E1A}" type="sibTrans" cxnId="{DB724534-9076-4E97-9F00-53BD40633C6A}">
      <dgm:prSet/>
      <dgm:spPr/>
      <dgm:t>
        <a:bodyPr/>
        <a:lstStyle/>
        <a:p>
          <a:endParaRPr lang="en-US"/>
        </a:p>
      </dgm:t>
    </dgm:pt>
    <dgm:pt modelId="{D2C852C6-245D-4B9C-AFC9-873318410B84}">
      <dgm:prSet/>
      <dgm:spPr/>
      <dgm:t>
        <a:bodyPr/>
        <a:lstStyle/>
        <a:p>
          <a:r>
            <a:rPr lang="en-US" b="1" i="0"/>
            <a:t>Challenge:</a:t>
          </a:r>
          <a:r>
            <a:rPr lang="en-US" b="0" i="0"/>
            <a:t> Ensuring seamless integration of SQLite with ASP.NET MVC, particularly handling database migrations and schema updates.</a:t>
          </a:r>
          <a:endParaRPr lang="en-US"/>
        </a:p>
      </dgm:t>
    </dgm:pt>
    <dgm:pt modelId="{056B37DC-E86D-4C7F-8E31-2BAD4129B438}" type="parTrans" cxnId="{ACE8BA05-7A2D-4C92-95BB-FF9AB3344F16}">
      <dgm:prSet/>
      <dgm:spPr/>
      <dgm:t>
        <a:bodyPr/>
        <a:lstStyle/>
        <a:p>
          <a:endParaRPr lang="en-US"/>
        </a:p>
      </dgm:t>
    </dgm:pt>
    <dgm:pt modelId="{8C9E5BB0-93CC-4F40-9FA4-6E66AACAB5F8}" type="sibTrans" cxnId="{ACE8BA05-7A2D-4C92-95BB-FF9AB3344F16}">
      <dgm:prSet/>
      <dgm:spPr/>
      <dgm:t>
        <a:bodyPr/>
        <a:lstStyle/>
        <a:p>
          <a:endParaRPr lang="en-US"/>
        </a:p>
      </dgm:t>
    </dgm:pt>
    <dgm:pt modelId="{5C800EB5-E571-47F7-8A12-E1DB323EEAD3}">
      <dgm:prSet/>
      <dgm:spPr/>
      <dgm:t>
        <a:bodyPr/>
        <a:lstStyle/>
        <a:p>
          <a:r>
            <a:rPr lang="en-US" b="1" i="0"/>
            <a:t>Solution:</a:t>
          </a:r>
          <a:r>
            <a:rPr lang="en-US" b="0" i="0"/>
            <a:t> Utilized Entity Framework Core for SQLite, which simplified database operations and provided robust migration tools to manage schema changes efficiently.</a:t>
          </a:r>
          <a:endParaRPr lang="en-US"/>
        </a:p>
      </dgm:t>
    </dgm:pt>
    <dgm:pt modelId="{21C5715D-A4AC-4953-8F72-F1D479CC2AA3}" type="parTrans" cxnId="{D9A3C8F2-2625-4B33-8C2C-4519E03E5A7F}">
      <dgm:prSet/>
      <dgm:spPr/>
      <dgm:t>
        <a:bodyPr/>
        <a:lstStyle/>
        <a:p>
          <a:endParaRPr lang="en-US"/>
        </a:p>
      </dgm:t>
    </dgm:pt>
    <dgm:pt modelId="{CF735FDE-5FE7-4925-94D9-78CE414FD7F8}" type="sibTrans" cxnId="{D9A3C8F2-2625-4B33-8C2C-4519E03E5A7F}">
      <dgm:prSet/>
      <dgm:spPr/>
      <dgm:t>
        <a:bodyPr/>
        <a:lstStyle/>
        <a:p>
          <a:endParaRPr lang="en-US"/>
        </a:p>
      </dgm:t>
    </dgm:pt>
    <dgm:pt modelId="{229BA2F3-7A87-4B28-A7F0-803574944087}">
      <dgm:prSet/>
      <dgm:spPr/>
      <dgm:t>
        <a:bodyPr/>
        <a:lstStyle/>
        <a:p>
          <a:r>
            <a:rPr lang="en-US" b="1" i="0"/>
            <a:t>Password Strength Label with jQuery:</a:t>
          </a:r>
          <a:endParaRPr lang="en-US"/>
        </a:p>
      </dgm:t>
    </dgm:pt>
    <dgm:pt modelId="{C0740FEC-ECD8-4EDB-8B9A-F8067EB8AC89}" type="parTrans" cxnId="{6C836417-F152-4C20-96D4-36E23B34EB1F}">
      <dgm:prSet/>
      <dgm:spPr/>
      <dgm:t>
        <a:bodyPr/>
        <a:lstStyle/>
        <a:p>
          <a:endParaRPr lang="en-US"/>
        </a:p>
      </dgm:t>
    </dgm:pt>
    <dgm:pt modelId="{5A40E079-F003-46BA-8D9E-7CFCD129F2B5}" type="sibTrans" cxnId="{6C836417-F152-4C20-96D4-36E23B34EB1F}">
      <dgm:prSet/>
      <dgm:spPr/>
      <dgm:t>
        <a:bodyPr/>
        <a:lstStyle/>
        <a:p>
          <a:endParaRPr lang="en-US"/>
        </a:p>
      </dgm:t>
    </dgm:pt>
    <dgm:pt modelId="{52268F00-A1F2-479D-B64E-75EFDF4A1FC2}">
      <dgm:prSet/>
      <dgm:spPr/>
      <dgm:t>
        <a:bodyPr/>
        <a:lstStyle/>
        <a:p>
          <a:r>
            <a:rPr lang="en-US" b="1" i="0"/>
            <a:t>Challenge:</a:t>
          </a:r>
          <a:r>
            <a:rPr lang="en-US" b="0" i="0"/>
            <a:t> Implementing dynamic labels to indicate password strength (e.g., weak, moderate, strong, highly strong) based on user input during registration.</a:t>
          </a:r>
          <a:endParaRPr lang="en-US"/>
        </a:p>
      </dgm:t>
    </dgm:pt>
    <dgm:pt modelId="{00CBD18E-7B90-4907-8DFD-050E9824C664}" type="parTrans" cxnId="{24F33064-53F7-41C0-8660-C692A07970A2}">
      <dgm:prSet/>
      <dgm:spPr/>
      <dgm:t>
        <a:bodyPr/>
        <a:lstStyle/>
        <a:p>
          <a:endParaRPr lang="en-US"/>
        </a:p>
      </dgm:t>
    </dgm:pt>
    <dgm:pt modelId="{1CB68EB2-0F7A-4849-9C66-E5693F0148FF}" type="sibTrans" cxnId="{24F33064-53F7-41C0-8660-C692A07970A2}">
      <dgm:prSet/>
      <dgm:spPr/>
      <dgm:t>
        <a:bodyPr/>
        <a:lstStyle/>
        <a:p>
          <a:endParaRPr lang="en-US"/>
        </a:p>
      </dgm:t>
    </dgm:pt>
    <dgm:pt modelId="{B4803D10-46AB-404A-B4AA-B7AC5A863F3C}">
      <dgm:prSet/>
      <dgm:spPr/>
      <dgm:t>
        <a:bodyPr/>
        <a:lstStyle/>
        <a:p>
          <a:r>
            <a:rPr lang="en-US" b="1" i="0"/>
            <a:t>Solution:</a:t>
          </a:r>
          <a:r>
            <a:rPr lang="en-US" b="0" i="0"/>
            <a:t> Utilized code from GitHub to comprehend and integrate the password strength feature into the existing registration form, ensuring a seamless user experience.</a:t>
          </a:r>
          <a:endParaRPr lang="en-US"/>
        </a:p>
      </dgm:t>
    </dgm:pt>
    <dgm:pt modelId="{5B582C21-E0A7-4C1C-847A-A62D7A0756E0}" type="parTrans" cxnId="{4547751F-4717-4F40-ABDD-A37ED647296C}">
      <dgm:prSet/>
      <dgm:spPr/>
      <dgm:t>
        <a:bodyPr/>
        <a:lstStyle/>
        <a:p>
          <a:endParaRPr lang="en-US"/>
        </a:p>
      </dgm:t>
    </dgm:pt>
    <dgm:pt modelId="{C89E82BD-E6FA-4735-8398-83653D59D171}" type="sibTrans" cxnId="{4547751F-4717-4F40-ABDD-A37ED647296C}">
      <dgm:prSet/>
      <dgm:spPr/>
      <dgm:t>
        <a:bodyPr/>
        <a:lstStyle/>
        <a:p>
          <a:endParaRPr lang="en-US"/>
        </a:p>
      </dgm:t>
    </dgm:pt>
    <dgm:pt modelId="{E832A717-B0BF-4850-9DFF-6093895E889F}" type="pres">
      <dgm:prSet presAssocID="{FBE576F5-4BE5-482E-A416-22C9861F1E2F}" presName="Name0" presStyleCnt="0">
        <dgm:presLayoutVars>
          <dgm:dir/>
          <dgm:animLvl val="lvl"/>
          <dgm:resizeHandles val="exact"/>
        </dgm:presLayoutVars>
      </dgm:prSet>
      <dgm:spPr/>
    </dgm:pt>
    <dgm:pt modelId="{4A37C0F6-BDA0-4FDE-82A8-9C8F619F3990}" type="pres">
      <dgm:prSet presAssocID="{5789A03D-84EB-4379-8E11-3645A9354DB0}" presName="composite" presStyleCnt="0"/>
      <dgm:spPr/>
    </dgm:pt>
    <dgm:pt modelId="{E1631250-7D27-49A6-B64D-DA347DEE055C}" type="pres">
      <dgm:prSet presAssocID="{5789A03D-84EB-4379-8E11-3645A9354DB0}" presName="parTx" presStyleLbl="alignNode1" presStyleIdx="0" presStyleCnt="4">
        <dgm:presLayoutVars>
          <dgm:chMax val="0"/>
          <dgm:chPref val="0"/>
          <dgm:bulletEnabled val="1"/>
        </dgm:presLayoutVars>
      </dgm:prSet>
      <dgm:spPr/>
    </dgm:pt>
    <dgm:pt modelId="{D9A53613-3BBC-42AB-AFF7-75BEC69FE047}" type="pres">
      <dgm:prSet presAssocID="{5789A03D-84EB-4379-8E11-3645A9354DB0}" presName="desTx" presStyleLbl="alignAccFollowNode1" presStyleIdx="0" presStyleCnt="4">
        <dgm:presLayoutVars>
          <dgm:bulletEnabled val="1"/>
        </dgm:presLayoutVars>
      </dgm:prSet>
      <dgm:spPr/>
    </dgm:pt>
    <dgm:pt modelId="{9B3765C4-857A-4731-9973-FC08FB7BA5FF}" type="pres">
      <dgm:prSet presAssocID="{EC44A7F3-5335-43EE-914B-B323F25770D3}" presName="space" presStyleCnt="0"/>
      <dgm:spPr/>
    </dgm:pt>
    <dgm:pt modelId="{3600D5B2-59FE-4C9C-8461-C9A55D65D600}" type="pres">
      <dgm:prSet presAssocID="{27FC0EF9-2319-40C8-A351-019285676D06}" presName="composite" presStyleCnt="0"/>
      <dgm:spPr/>
    </dgm:pt>
    <dgm:pt modelId="{778223DB-3958-42DD-AB17-D0EFD4527086}" type="pres">
      <dgm:prSet presAssocID="{27FC0EF9-2319-40C8-A351-019285676D06}" presName="parTx" presStyleLbl="alignNode1" presStyleIdx="1" presStyleCnt="4">
        <dgm:presLayoutVars>
          <dgm:chMax val="0"/>
          <dgm:chPref val="0"/>
          <dgm:bulletEnabled val="1"/>
        </dgm:presLayoutVars>
      </dgm:prSet>
      <dgm:spPr/>
    </dgm:pt>
    <dgm:pt modelId="{D0DC4777-F8BD-4F69-A5D7-F21AFC38BEA0}" type="pres">
      <dgm:prSet presAssocID="{27FC0EF9-2319-40C8-A351-019285676D06}" presName="desTx" presStyleLbl="alignAccFollowNode1" presStyleIdx="1" presStyleCnt="4">
        <dgm:presLayoutVars>
          <dgm:bulletEnabled val="1"/>
        </dgm:presLayoutVars>
      </dgm:prSet>
      <dgm:spPr/>
    </dgm:pt>
    <dgm:pt modelId="{A3F08139-8154-4122-8057-91F311638363}" type="pres">
      <dgm:prSet presAssocID="{CBE3507A-0F91-4689-B892-BDD85C9A2179}" presName="space" presStyleCnt="0"/>
      <dgm:spPr/>
    </dgm:pt>
    <dgm:pt modelId="{5F086200-C6B2-4168-8A0C-FE599F6A723F}" type="pres">
      <dgm:prSet presAssocID="{30606C87-8E96-41CD-A125-206E3008BA3E}" presName="composite" presStyleCnt="0"/>
      <dgm:spPr/>
    </dgm:pt>
    <dgm:pt modelId="{4248320B-6E63-404E-A03B-0B3841DE888D}" type="pres">
      <dgm:prSet presAssocID="{30606C87-8E96-41CD-A125-206E3008BA3E}" presName="parTx" presStyleLbl="alignNode1" presStyleIdx="2" presStyleCnt="4">
        <dgm:presLayoutVars>
          <dgm:chMax val="0"/>
          <dgm:chPref val="0"/>
          <dgm:bulletEnabled val="1"/>
        </dgm:presLayoutVars>
      </dgm:prSet>
      <dgm:spPr/>
    </dgm:pt>
    <dgm:pt modelId="{51408ED5-AB97-4350-873D-33A13B35BBE5}" type="pres">
      <dgm:prSet presAssocID="{30606C87-8E96-41CD-A125-206E3008BA3E}" presName="desTx" presStyleLbl="alignAccFollowNode1" presStyleIdx="2" presStyleCnt="4">
        <dgm:presLayoutVars>
          <dgm:bulletEnabled val="1"/>
        </dgm:presLayoutVars>
      </dgm:prSet>
      <dgm:spPr/>
    </dgm:pt>
    <dgm:pt modelId="{0DB9EFEF-45DF-48AA-A005-B9CF545B98C1}" type="pres">
      <dgm:prSet presAssocID="{4E178113-8184-4571-AF51-251F5E036E1A}" presName="space" presStyleCnt="0"/>
      <dgm:spPr/>
    </dgm:pt>
    <dgm:pt modelId="{BF2F7663-77DD-486F-8E10-ACAD72423388}" type="pres">
      <dgm:prSet presAssocID="{229BA2F3-7A87-4B28-A7F0-803574944087}" presName="composite" presStyleCnt="0"/>
      <dgm:spPr/>
    </dgm:pt>
    <dgm:pt modelId="{0D9AD52B-4785-4690-958A-CDE4BC4C6D0C}" type="pres">
      <dgm:prSet presAssocID="{229BA2F3-7A87-4B28-A7F0-803574944087}" presName="parTx" presStyleLbl="alignNode1" presStyleIdx="3" presStyleCnt="4">
        <dgm:presLayoutVars>
          <dgm:chMax val="0"/>
          <dgm:chPref val="0"/>
          <dgm:bulletEnabled val="1"/>
        </dgm:presLayoutVars>
      </dgm:prSet>
      <dgm:spPr/>
    </dgm:pt>
    <dgm:pt modelId="{A8719892-D0BB-4359-BD4F-6781CC7C275D}" type="pres">
      <dgm:prSet presAssocID="{229BA2F3-7A87-4B28-A7F0-803574944087}" presName="desTx" presStyleLbl="alignAccFollowNode1" presStyleIdx="3" presStyleCnt="4">
        <dgm:presLayoutVars>
          <dgm:bulletEnabled val="1"/>
        </dgm:presLayoutVars>
      </dgm:prSet>
      <dgm:spPr/>
    </dgm:pt>
  </dgm:ptLst>
  <dgm:cxnLst>
    <dgm:cxn modelId="{ACE8BA05-7A2D-4C92-95BB-FF9AB3344F16}" srcId="{30606C87-8E96-41CD-A125-206E3008BA3E}" destId="{D2C852C6-245D-4B9C-AFC9-873318410B84}" srcOrd="0" destOrd="0" parTransId="{056B37DC-E86D-4C7F-8E31-2BAD4129B438}" sibTransId="{8C9E5BB0-93CC-4F40-9FA4-6E66AACAB5F8}"/>
    <dgm:cxn modelId="{4259F00E-0775-4FBB-9302-6CB6232323B7}" type="presOf" srcId="{4A2DF1B1-8EE7-41F6-BD28-98F4EF24604D}" destId="{D9A53613-3BBC-42AB-AFF7-75BEC69FE047}" srcOrd="0" destOrd="0" presId="urn:microsoft.com/office/officeart/2005/8/layout/hList1"/>
    <dgm:cxn modelId="{1A70B214-2DD3-466C-A3B7-1E0FE2BC5DB8}" srcId="{27FC0EF9-2319-40C8-A351-019285676D06}" destId="{CD0E7331-888D-4557-9AE9-4E3D7F81EAC1}" srcOrd="0" destOrd="0" parTransId="{8FBE4298-206B-4D32-A835-2B351C836307}" sibTransId="{46D637D2-5B37-4F55-A054-8E13E02BDA73}"/>
    <dgm:cxn modelId="{6C836417-F152-4C20-96D4-36E23B34EB1F}" srcId="{FBE576F5-4BE5-482E-A416-22C9861F1E2F}" destId="{229BA2F3-7A87-4B28-A7F0-803574944087}" srcOrd="3" destOrd="0" parTransId="{C0740FEC-ECD8-4EDB-8B9A-F8067EB8AC89}" sibTransId="{5A40E079-F003-46BA-8D9E-7CFCD129F2B5}"/>
    <dgm:cxn modelId="{599AC217-FC22-45E3-A6A2-E3ECB3AEFBFE}" type="presOf" srcId="{30606C87-8E96-41CD-A125-206E3008BA3E}" destId="{4248320B-6E63-404E-A03B-0B3841DE888D}" srcOrd="0" destOrd="0" presId="urn:microsoft.com/office/officeart/2005/8/layout/hList1"/>
    <dgm:cxn modelId="{52DED11A-AEA0-4399-8653-9D5A6750A482}" srcId="{5789A03D-84EB-4379-8E11-3645A9354DB0}" destId="{5164E6B1-DF12-488F-9E09-C475C15D05D1}" srcOrd="1" destOrd="0" parTransId="{E81021FE-E724-4FEA-83D6-94C6CC07C618}" sibTransId="{C510D3AB-B3A1-460C-AC9E-1D3EDF097F32}"/>
    <dgm:cxn modelId="{4547751F-4717-4F40-ABDD-A37ED647296C}" srcId="{229BA2F3-7A87-4B28-A7F0-803574944087}" destId="{B4803D10-46AB-404A-B4AA-B7AC5A863F3C}" srcOrd="1" destOrd="0" parTransId="{5B582C21-E0A7-4C1C-847A-A62D7A0756E0}" sibTransId="{C89E82BD-E6FA-4735-8398-83653D59D171}"/>
    <dgm:cxn modelId="{8EACAA32-72D6-4352-8B7D-E1DB29AA14A4}" type="presOf" srcId="{229BA2F3-7A87-4B28-A7F0-803574944087}" destId="{0D9AD52B-4785-4690-958A-CDE4BC4C6D0C}" srcOrd="0" destOrd="0" presId="urn:microsoft.com/office/officeart/2005/8/layout/hList1"/>
    <dgm:cxn modelId="{DB724534-9076-4E97-9F00-53BD40633C6A}" srcId="{FBE576F5-4BE5-482E-A416-22C9861F1E2F}" destId="{30606C87-8E96-41CD-A125-206E3008BA3E}" srcOrd="2" destOrd="0" parTransId="{E735F46B-45F4-4669-97BC-1E8138BC92D0}" sibTransId="{4E178113-8184-4571-AF51-251F5E036E1A}"/>
    <dgm:cxn modelId="{A3073B60-1414-4EA4-9144-F5A99F92F7AC}" srcId="{FBE576F5-4BE5-482E-A416-22C9861F1E2F}" destId="{5789A03D-84EB-4379-8E11-3645A9354DB0}" srcOrd="0" destOrd="0" parTransId="{341E2927-DAAE-4727-BF14-633B24F199E6}" sibTransId="{EC44A7F3-5335-43EE-914B-B323F25770D3}"/>
    <dgm:cxn modelId="{24F33064-53F7-41C0-8660-C692A07970A2}" srcId="{229BA2F3-7A87-4B28-A7F0-803574944087}" destId="{52268F00-A1F2-479D-B64E-75EFDF4A1FC2}" srcOrd="0" destOrd="0" parTransId="{00CBD18E-7B90-4907-8DFD-050E9824C664}" sibTransId="{1CB68EB2-0F7A-4849-9C66-E5693F0148FF}"/>
    <dgm:cxn modelId="{F5E4604B-CB23-4872-A8FB-CCCCA635507D}" type="presOf" srcId="{52268F00-A1F2-479D-B64E-75EFDF4A1FC2}" destId="{A8719892-D0BB-4359-BD4F-6781CC7C275D}" srcOrd="0" destOrd="0" presId="urn:microsoft.com/office/officeart/2005/8/layout/hList1"/>
    <dgm:cxn modelId="{383C504E-4DB1-4BB5-80EC-6A3074E60400}" type="presOf" srcId="{5164E6B1-DF12-488F-9E09-C475C15D05D1}" destId="{D9A53613-3BBC-42AB-AFF7-75BEC69FE047}" srcOrd="0" destOrd="1" presId="urn:microsoft.com/office/officeart/2005/8/layout/hList1"/>
    <dgm:cxn modelId="{00A76471-C6AC-4D48-9C10-01157FEAFA3D}" srcId="{5789A03D-84EB-4379-8E11-3645A9354DB0}" destId="{4A2DF1B1-8EE7-41F6-BD28-98F4EF24604D}" srcOrd="0" destOrd="0" parTransId="{B356FFF6-521C-40DD-A64B-A72BF85D0450}" sibTransId="{68CBA9C6-3EBA-4E7A-BA5E-26A581229728}"/>
    <dgm:cxn modelId="{79E67176-FABE-4C8A-8FA9-3BD14B326BBC}" type="presOf" srcId="{5C800EB5-E571-47F7-8A12-E1DB323EEAD3}" destId="{51408ED5-AB97-4350-873D-33A13B35BBE5}" srcOrd="0" destOrd="1" presId="urn:microsoft.com/office/officeart/2005/8/layout/hList1"/>
    <dgm:cxn modelId="{0840AF84-C0FF-4FD4-BEB0-48E787175B9A}" srcId="{27FC0EF9-2319-40C8-A351-019285676D06}" destId="{11AAC915-7DEE-4433-889A-DC6BF8773797}" srcOrd="1" destOrd="0" parTransId="{CF64C593-8C36-46D2-A5EB-0A65D6A9EB02}" sibTransId="{49F75A3B-6781-4F7C-83AD-86D60BE83D7B}"/>
    <dgm:cxn modelId="{71435586-1664-4B04-9790-5C96FF699847}" type="presOf" srcId="{FBE576F5-4BE5-482E-A416-22C9861F1E2F}" destId="{E832A717-B0BF-4850-9DFF-6093895E889F}" srcOrd="0" destOrd="0" presId="urn:microsoft.com/office/officeart/2005/8/layout/hList1"/>
    <dgm:cxn modelId="{78266188-A84F-4DAF-ACF7-5B2344D8CC8E}" type="presOf" srcId="{5789A03D-84EB-4379-8E11-3645A9354DB0}" destId="{E1631250-7D27-49A6-B64D-DA347DEE055C}" srcOrd="0" destOrd="0" presId="urn:microsoft.com/office/officeart/2005/8/layout/hList1"/>
    <dgm:cxn modelId="{4673A088-1519-4DE6-86F8-17C0DFEE733F}" type="presOf" srcId="{CD0E7331-888D-4557-9AE9-4E3D7F81EAC1}" destId="{D0DC4777-F8BD-4F69-A5D7-F21AFC38BEA0}" srcOrd="0" destOrd="0" presId="urn:microsoft.com/office/officeart/2005/8/layout/hList1"/>
    <dgm:cxn modelId="{31C23097-4ABA-46A5-A1C7-9EC3813E1BBA}" srcId="{FBE576F5-4BE5-482E-A416-22C9861F1E2F}" destId="{27FC0EF9-2319-40C8-A351-019285676D06}" srcOrd="1" destOrd="0" parTransId="{832A4273-792F-4044-88F7-FDB06C71F350}" sibTransId="{CBE3507A-0F91-4689-B892-BDD85C9A2179}"/>
    <dgm:cxn modelId="{D42084B9-5671-4F41-BADB-E0BBA0DA341B}" type="presOf" srcId="{D2C852C6-245D-4B9C-AFC9-873318410B84}" destId="{51408ED5-AB97-4350-873D-33A13B35BBE5}" srcOrd="0" destOrd="0" presId="urn:microsoft.com/office/officeart/2005/8/layout/hList1"/>
    <dgm:cxn modelId="{F75042CA-91F5-4AAB-BEFE-42A9FA523F46}" type="presOf" srcId="{B4803D10-46AB-404A-B4AA-B7AC5A863F3C}" destId="{A8719892-D0BB-4359-BD4F-6781CC7C275D}" srcOrd="0" destOrd="1" presId="urn:microsoft.com/office/officeart/2005/8/layout/hList1"/>
    <dgm:cxn modelId="{B78D84D0-32C9-4AAA-B89A-92CD735F7A97}" type="presOf" srcId="{27FC0EF9-2319-40C8-A351-019285676D06}" destId="{778223DB-3958-42DD-AB17-D0EFD4527086}" srcOrd="0" destOrd="0" presId="urn:microsoft.com/office/officeart/2005/8/layout/hList1"/>
    <dgm:cxn modelId="{A0858EDF-93FB-4D82-A2EB-0914D683F28C}" type="presOf" srcId="{11AAC915-7DEE-4433-889A-DC6BF8773797}" destId="{D0DC4777-F8BD-4F69-A5D7-F21AFC38BEA0}" srcOrd="0" destOrd="1" presId="urn:microsoft.com/office/officeart/2005/8/layout/hList1"/>
    <dgm:cxn modelId="{D9A3C8F2-2625-4B33-8C2C-4519E03E5A7F}" srcId="{30606C87-8E96-41CD-A125-206E3008BA3E}" destId="{5C800EB5-E571-47F7-8A12-E1DB323EEAD3}" srcOrd="1" destOrd="0" parTransId="{21C5715D-A4AC-4953-8F72-F1D479CC2AA3}" sibTransId="{CF735FDE-5FE7-4925-94D9-78CE414FD7F8}"/>
    <dgm:cxn modelId="{9CA4FFB4-DA18-41DA-87FF-0A4CA5FFA7DB}" type="presParOf" srcId="{E832A717-B0BF-4850-9DFF-6093895E889F}" destId="{4A37C0F6-BDA0-4FDE-82A8-9C8F619F3990}" srcOrd="0" destOrd="0" presId="urn:microsoft.com/office/officeart/2005/8/layout/hList1"/>
    <dgm:cxn modelId="{94E26667-3882-4F7E-8F60-75B9BE688670}" type="presParOf" srcId="{4A37C0F6-BDA0-4FDE-82A8-9C8F619F3990}" destId="{E1631250-7D27-49A6-B64D-DA347DEE055C}" srcOrd="0" destOrd="0" presId="urn:microsoft.com/office/officeart/2005/8/layout/hList1"/>
    <dgm:cxn modelId="{ABD4A2D0-8634-461E-9080-E5E5B21DED5E}" type="presParOf" srcId="{4A37C0F6-BDA0-4FDE-82A8-9C8F619F3990}" destId="{D9A53613-3BBC-42AB-AFF7-75BEC69FE047}" srcOrd="1" destOrd="0" presId="urn:microsoft.com/office/officeart/2005/8/layout/hList1"/>
    <dgm:cxn modelId="{7C8E1282-EB49-47FA-8F63-8DBB0FEC2A91}" type="presParOf" srcId="{E832A717-B0BF-4850-9DFF-6093895E889F}" destId="{9B3765C4-857A-4731-9973-FC08FB7BA5FF}" srcOrd="1" destOrd="0" presId="urn:microsoft.com/office/officeart/2005/8/layout/hList1"/>
    <dgm:cxn modelId="{4234D293-492B-4353-9E7E-4B34F7D6496A}" type="presParOf" srcId="{E832A717-B0BF-4850-9DFF-6093895E889F}" destId="{3600D5B2-59FE-4C9C-8461-C9A55D65D600}" srcOrd="2" destOrd="0" presId="urn:microsoft.com/office/officeart/2005/8/layout/hList1"/>
    <dgm:cxn modelId="{01BD2760-E992-4314-90BA-E4EFFE5B21C8}" type="presParOf" srcId="{3600D5B2-59FE-4C9C-8461-C9A55D65D600}" destId="{778223DB-3958-42DD-AB17-D0EFD4527086}" srcOrd="0" destOrd="0" presId="urn:microsoft.com/office/officeart/2005/8/layout/hList1"/>
    <dgm:cxn modelId="{DC5C691B-9CEE-420B-A342-84F885BDDD9F}" type="presParOf" srcId="{3600D5B2-59FE-4C9C-8461-C9A55D65D600}" destId="{D0DC4777-F8BD-4F69-A5D7-F21AFC38BEA0}" srcOrd="1" destOrd="0" presId="urn:microsoft.com/office/officeart/2005/8/layout/hList1"/>
    <dgm:cxn modelId="{12C5D18A-E958-441C-82A9-2F7E669A9172}" type="presParOf" srcId="{E832A717-B0BF-4850-9DFF-6093895E889F}" destId="{A3F08139-8154-4122-8057-91F311638363}" srcOrd="3" destOrd="0" presId="urn:microsoft.com/office/officeart/2005/8/layout/hList1"/>
    <dgm:cxn modelId="{1D43A211-BFB4-42C4-A8A6-88D5FA064D76}" type="presParOf" srcId="{E832A717-B0BF-4850-9DFF-6093895E889F}" destId="{5F086200-C6B2-4168-8A0C-FE599F6A723F}" srcOrd="4" destOrd="0" presId="urn:microsoft.com/office/officeart/2005/8/layout/hList1"/>
    <dgm:cxn modelId="{B56C175B-A7A9-4BFC-A37E-6416A7390F46}" type="presParOf" srcId="{5F086200-C6B2-4168-8A0C-FE599F6A723F}" destId="{4248320B-6E63-404E-A03B-0B3841DE888D}" srcOrd="0" destOrd="0" presId="urn:microsoft.com/office/officeart/2005/8/layout/hList1"/>
    <dgm:cxn modelId="{7CDCE50F-C87B-418E-A78D-4306B1E531CA}" type="presParOf" srcId="{5F086200-C6B2-4168-8A0C-FE599F6A723F}" destId="{51408ED5-AB97-4350-873D-33A13B35BBE5}" srcOrd="1" destOrd="0" presId="urn:microsoft.com/office/officeart/2005/8/layout/hList1"/>
    <dgm:cxn modelId="{79F6538E-E4B7-4E2D-82A9-B57C1B32DE88}" type="presParOf" srcId="{E832A717-B0BF-4850-9DFF-6093895E889F}" destId="{0DB9EFEF-45DF-48AA-A005-B9CF545B98C1}" srcOrd="5" destOrd="0" presId="urn:microsoft.com/office/officeart/2005/8/layout/hList1"/>
    <dgm:cxn modelId="{C60AD0E6-0F4F-49D2-A40F-98C3F977CD13}" type="presParOf" srcId="{E832A717-B0BF-4850-9DFF-6093895E889F}" destId="{BF2F7663-77DD-486F-8E10-ACAD72423388}" srcOrd="6" destOrd="0" presId="urn:microsoft.com/office/officeart/2005/8/layout/hList1"/>
    <dgm:cxn modelId="{0036E066-A05E-41F1-89F1-CBD24ECF25DC}" type="presParOf" srcId="{BF2F7663-77DD-486F-8E10-ACAD72423388}" destId="{0D9AD52B-4785-4690-958A-CDE4BC4C6D0C}" srcOrd="0" destOrd="0" presId="urn:microsoft.com/office/officeart/2005/8/layout/hList1"/>
    <dgm:cxn modelId="{8D19634C-DB8E-413F-8087-628704BFF276}" type="presParOf" srcId="{BF2F7663-77DD-486F-8E10-ACAD72423388}" destId="{A8719892-D0BB-4359-BD4F-6781CC7C275D}"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D9C089F-48BB-4715-94F8-1F61B7493A6F}" type="doc">
      <dgm:prSet loTypeId="urn:microsoft.com/office/officeart/2005/8/layout/hList1" loCatId="list" qsTypeId="urn:microsoft.com/office/officeart/2005/8/quickstyle/simple1" qsCatId="simple" csTypeId="urn:microsoft.com/office/officeart/2005/8/colors/colorful1" csCatId="colorful"/>
      <dgm:spPr/>
      <dgm:t>
        <a:bodyPr/>
        <a:lstStyle/>
        <a:p>
          <a:endParaRPr lang="en-US"/>
        </a:p>
      </dgm:t>
    </dgm:pt>
    <dgm:pt modelId="{439FC0C0-46E1-493A-BB97-402838526EBD}">
      <dgm:prSet/>
      <dgm:spPr/>
      <dgm:t>
        <a:bodyPr/>
        <a:lstStyle/>
        <a:p>
          <a:r>
            <a:rPr lang="en-US" b="1" i="0"/>
            <a:t>Admin Dashboard Page:</a:t>
          </a:r>
          <a:endParaRPr lang="en-US"/>
        </a:p>
      </dgm:t>
    </dgm:pt>
    <dgm:pt modelId="{14FCE817-955E-45BF-B383-179A718654FD}" type="parTrans" cxnId="{E1072CA7-3356-4834-AF31-94A7D926E9BB}">
      <dgm:prSet/>
      <dgm:spPr/>
      <dgm:t>
        <a:bodyPr/>
        <a:lstStyle/>
        <a:p>
          <a:endParaRPr lang="en-US"/>
        </a:p>
      </dgm:t>
    </dgm:pt>
    <dgm:pt modelId="{C5AF19F7-6274-4884-8987-05365A408630}" type="sibTrans" cxnId="{E1072CA7-3356-4834-AF31-94A7D926E9BB}">
      <dgm:prSet/>
      <dgm:spPr/>
      <dgm:t>
        <a:bodyPr/>
        <a:lstStyle/>
        <a:p>
          <a:endParaRPr lang="en-US"/>
        </a:p>
      </dgm:t>
    </dgm:pt>
    <dgm:pt modelId="{8F280F69-9F06-48EC-83C5-207CD720B882}">
      <dgm:prSet/>
      <dgm:spPr/>
      <dgm:t>
        <a:bodyPr/>
        <a:lstStyle/>
        <a:p>
          <a:r>
            <a:rPr lang="en-US" b="0" i="0"/>
            <a:t>Enhance the dashboard by incorporating additional charts (e.g., column, bar graphs) to provide detailed insights into registered users and their booking details.</a:t>
          </a:r>
          <a:endParaRPr lang="en-US"/>
        </a:p>
      </dgm:t>
    </dgm:pt>
    <dgm:pt modelId="{BE65FC3D-F531-4517-BD0E-7A866FA3FF7A}" type="parTrans" cxnId="{0504EEEB-82F4-4C5F-9CA8-EAFF0B1CFE6B}">
      <dgm:prSet/>
      <dgm:spPr/>
      <dgm:t>
        <a:bodyPr/>
        <a:lstStyle/>
        <a:p>
          <a:endParaRPr lang="en-US"/>
        </a:p>
      </dgm:t>
    </dgm:pt>
    <dgm:pt modelId="{5C4BF8D4-2DE9-4228-B375-3901C050FA5A}" type="sibTrans" cxnId="{0504EEEB-82F4-4C5F-9CA8-EAFF0B1CFE6B}">
      <dgm:prSet/>
      <dgm:spPr/>
      <dgm:t>
        <a:bodyPr/>
        <a:lstStyle/>
        <a:p>
          <a:endParaRPr lang="en-US"/>
        </a:p>
      </dgm:t>
    </dgm:pt>
    <dgm:pt modelId="{852B6683-164C-4069-8943-229C6328D181}">
      <dgm:prSet/>
      <dgm:spPr/>
      <dgm:t>
        <a:bodyPr/>
        <a:lstStyle/>
        <a:p>
          <a:r>
            <a:rPr lang="en-US" b="1" i="0"/>
            <a:t>User Profile Page:</a:t>
          </a:r>
          <a:endParaRPr lang="en-US"/>
        </a:p>
      </dgm:t>
    </dgm:pt>
    <dgm:pt modelId="{D944E008-22BC-45CE-8251-640A3372FB5B}" type="parTrans" cxnId="{FFDF983C-7AE4-422D-B40E-ADC22F99E0E5}">
      <dgm:prSet/>
      <dgm:spPr/>
      <dgm:t>
        <a:bodyPr/>
        <a:lstStyle/>
        <a:p>
          <a:endParaRPr lang="en-US"/>
        </a:p>
      </dgm:t>
    </dgm:pt>
    <dgm:pt modelId="{9498AD5D-1C06-4A15-943A-084FD31C2CBF}" type="sibTrans" cxnId="{FFDF983C-7AE4-422D-B40E-ADC22F99E0E5}">
      <dgm:prSet/>
      <dgm:spPr/>
      <dgm:t>
        <a:bodyPr/>
        <a:lstStyle/>
        <a:p>
          <a:endParaRPr lang="en-US"/>
        </a:p>
      </dgm:t>
    </dgm:pt>
    <dgm:pt modelId="{51B79CAE-7A1A-4C7D-8CBC-4AC937B77CD0}">
      <dgm:prSet/>
      <dgm:spPr/>
      <dgm:t>
        <a:bodyPr/>
        <a:lstStyle/>
        <a:p>
          <a:r>
            <a:rPr lang="en-US" b="0" i="0"/>
            <a:t>Update the user details model to include an additional string field for profile pictures, allowing users to upload their profile images.</a:t>
          </a:r>
          <a:endParaRPr lang="en-US"/>
        </a:p>
      </dgm:t>
    </dgm:pt>
    <dgm:pt modelId="{9A4669A3-AAB9-4A4F-AE93-547185723890}" type="parTrans" cxnId="{3579D8F5-D67B-472A-9577-1D018D623FBE}">
      <dgm:prSet/>
      <dgm:spPr/>
      <dgm:t>
        <a:bodyPr/>
        <a:lstStyle/>
        <a:p>
          <a:endParaRPr lang="en-US"/>
        </a:p>
      </dgm:t>
    </dgm:pt>
    <dgm:pt modelId="{FE379AA1-292B-45D5-ADD8-9C83B4B069E4}" type="sibTrans" cxnId="{3579D8F5-D67B-472A-9577-1D018D623FBE}">
      <dgm:prSet/>
      <dgm:spPr/>
      <dgm:t>
        <a:bodyPr/>
        <a:lstStyle/>
        <a:p>
          <a:endParaRPr lang="en-US"/>
        </a:p>
      </dgm:t>
    </dgm:pt>
    <dgm:pt modelId="{5E41BCC4-D8D4-4069-BA53-FC13E5FB6198}">
      <dgm:prSet/>
      <dgm:spPr/>
      <dgm:t>
        <a:bodyPr/>
        <a:lstStyle/>
        <a:p>
          <a:r>
            <a:rPr lang="en-US" b="1" i="0"/>
            <a:t>Slot Booking Page:</a:t>
          </a:r>
          <a:endParaRPr lang="en-US"/>
        </a:p>
      </dgm:t>
    </dgm:pt>
    <dgm:pt modelId="{B3192659-C72E-477F-9902-35EE30572C25}" type="parTrans" cxnId="{81AEE998-759D-4407-B1BF-ADE521FBDAF9}">
      <dgm:prSet/>
      <dgm:spPr/>
      <dgm:t>
        <a:bodyPr/>
        <a:lstStyle/>
        <a:p>
          <a:endParaRPr lang="en-US"/>
        </a:p>
      </dgm:t>
    </dgm:pt>
    <dgm:pt modelId="{0548528F-45C8-4401-B0F3-FE764FAF91D1}" type="sibTrans" cxnId="{81AEE998-759D-4407-B1BF-ADE521FBDAF9}">
      <dgm:prSet/>
      <dgm:spPr/>
      <dgm:t>
        <a:bodyPr/>
        <a:lstStyle/>
        <a:p>
          <a:endParaRPr lang="en-US"/>
        </a:p>
      </dgm:t>
    </dgm:pt>
    <dgm:pt modelId="{67A003F8-BAF0-4E31-90CC-38046CB507A7}">
      <dgm:prSet/>
      <dgm:spPr/>
      <dgm:t>
        <a:bodyPr/>
        <a:lstStyle/>
        <a:p>
          <a:r>
            <a:rPr lang="en-US" b="0" i="0"/>
            <a:t>Introduce a partial vaccination feature, enabling users to book a single slot initially and select the second dose slot at a later time.</a:t>
          </a:r>
          <a:endParaRPr lang="en-US"/>
        </a:p>
      </dgm:t>
    </dgm:pt>
    <dgm:pt modelId="{307F7CA9-A43B-420E-877D-19054FC0EE04}" type="parTrans" cxnId="{52CD2A6E-8316-45E7-A4C0-277DAC84658F}">
      <dgm:prSet/>
      <dgm:spPr/>
      <dgm:t>
        <a:bodyPr/>
        <a:lstStyle/>
        <a:p>
          <a:endParaRPr lang="en-US"/>
        </a:p>
      </dgm:t>
    </dgm:pt>
    <dgm:pt modelId="{AE0C6E06-9F3A-42B4-8819-CA9483936957}" type="sibTrans" cxnId="{52CD2A6E-8316-45E7-A4C0-277DAC84658F}">
      <dgm:prSet/>
      <dgm:spPr/>
      <dgm:t>
        <a:bodyPr/>
        <a:lstStyle/>
        <a:p>
          <a:endParaRPr lang="en-US"/>
        </a:p>
      </dgm:t>
    </dgm:pt>
    <dgm:pt modelId="{01D03461-C209-46B0-8FC5-7E336BDE219D}">
      <dgm:prSet/>
      <dgm:spPr/>
      <dgm:t>
        <a:bodyPr/>
        <a:lstStyle/>
        <a:p>
          <a:r>
            <a:rPr lang="en-US" b="1"/>
            <a:t>Feedback &amp; Support:</a:t>
          </a:r>
          <a:endParaRPr lang="en-US"/>
        </a:p>
      </dgm:t>
    </dgm:pt>
    <dgm:pt modelId="{B2438879-0997-432B-B7C0-AAFAF60F90CB}" type="parTrans" cxnId="{CAE8034A-5CEF-4429-BB11-3C114792256A}">
      <dgm:prSet/>
      <dgm:spPr/>
      <dgm:t>
        <a:bodyPr/>
        <a:lstStyle/>
        <a:p>
          <a:endParaRPr lang="en-US"/>
        </a:p>
      </dgm:t>
    </dgm:pt>
    <dgm:pt modelId="{005CA8C3-C683-4E07-AB09-AA3F48AA07C1}" type="sibTrans" cxnId="{CAE8034A-5CEF-4429-BB11-3C114792256A}">
      <dgm:prSet/>
      <dgm:spPr/>
      <dgm:t>
        <a:bodyPr/>
        <a:lstStyle/>
        <a:p>
          <a:endParaRPr lang="en-US"/>
        </a:p>
      </dgm:t>
    </dgm:pt>
    <dgm:pt modelId="{533A9B9C-3356-4700-A511-3F5A25690164}">
      <dgm:prSet/>
      <dgm:spPr/>
      <dgm:t>
        <a:bodyPr/>
        <a:lstStyle/>
        <a:p>
          <a:r>
            <a:rPr lang="en-US" b="0" i="0"/>
            <a:t>Introduce a feedback form to collect user’s concern to enhance the portal features and deliverables.</a:t>
          </a:r>
          <a:endParaRPr lang="en-US"/>
        </a:p>
      </dgm:t>
    </dgm:pt>
    <dgm:pt modelId="{53F61AF1-89A2-4876-9705-EDE58EB13300}" type="parTrans" cxnId="{744B8D4D-7B44-42D0-879C-01181F63AF24}">
      <dgm:prSet/>
      <dgm:spPr/>
      <dgm:t>
        <a:bodyPr/>
        <a:lstStyle/>
        <a:p>
          <a:endParaRPr lang="en-US"/>
        </a:p>
      </dgm:t>
    </dgm:pt>
    <dgm:pt modelId="{DB25FB2B-C7F7-4AFB-BB3E-08EA8670847A}" type="sibTrans" cxnId="{744B8D4D-7B44-42D0-879C-01181F63AF24}">
      <dgm:prSet/>
      <dgm:spPr/>
      <dgm:t>
        <a:bodyPr/>
        <a:lstStyle/>
        <a:p>
          <a:endParaRPr lang="en-US"/>
        </a:p>
      </dgm:t>
    </dgm:pt>
    <dgm:pt modelId="{E79920C4-0F4E-48E0-BC8B-0F7CD54FA9BD}" type="pres">
      <dgm:prSet presAssocID="{0D9C089F-48BB-4715-94F8-1F61B7493A6F}" presName="Name0" presStyleCnt="0">
        <dgm:presLayoutVars>
          <dgm:dir/>
          <dgm:animLvl val="lvl"/>
          <dgm:resizeHandles val="exact"/>
        </dgm:presLayoutVars>
      </dgm:prSet>
      <dgm:spPr/>
    </dgm:pt>
    <dgm:pt modelId="{C8F81FAF-C49F-4902-9B2B-7EE6CAA45366}" type="pres">
      <dgm:prSet presAssocID="{439FC0C0-46E1-493A-BB97-402838526EBD}" presName="composite" presStyleCnt="0"/>
      <dgm:spPr/>
    </dgm:pt>
    <dgm:pt modelId="{327ADFCB-04A0-49AF-8803-90F9934934FD}" type="pres">
      <dgm:prSet presAssocID="{439FC0C0-46E1-493A-BB97-402838526EBD}" presName="parTx" presStyleLbl="alignNode1" presStyleIdx="0" presStyleCnt="4">
        <dgm:presLayoutVars>
          <dgm:chMax val="0"/>
          <dgm:chPref val="0"/>
          <dgm:bulletEnabled val="1"/>
        </dgm:presLayoutVars>
      </dgm:prSet>
      <dgm:spPr/>
    </dgm:pt>
    <dgm:pt modelId="{CC4DDDD9-3C6E-4192-974E-8F5DB9293DA0}" type="pres">
      <dgm:prSet presAssocID="{439FC0C0-46E1-493A-BB97-402838526EBD}" presName="desTx" presStyleLbl="alignAccFollowNode1" presStyleIdx="0" presStyleCnt="4">
        <dgm:presLayoutVars>
          <dgm:bulletEnabled val="1"/>
        </dgm:presLayoutVars>
      </dgm:prSet>
      <dgm:spPr/>
    </dgm:pt>
    <dgm:pt modelId="{288300B8-3FD7-4A89-9040-2D53BD41111C}" type="pres">
      <dgm:prSet presAssocID="{C5AF19F7-6274-4884-8987-05365A408630}" presName="space" presStyleCnt="0"/>
      <dgm:spPr/>
    </dgm:pt>
    <dgm:pt modelId="{45715D57-0A1E-4042-87CD-794B46A89F91}" type="pres">
      <dgm:prSet presAssocID="{852B6683-164C-4069-8943-229C6328D181}" presName="composite" presStyleCnt="0"/>
      <dgm:spPr/>
    </dgm:pt>
    <dgm:pt modelId="{2A08C8D8-F060-4C7F-8222-754E640DA8E7}" type="pres">
      <dgm:prSet presAssocID="{852B6683-164C-4069-8943-229C6328D181}" presName="parTx" presStyleLbl="alignNode1" presStyleIdx="1" presStyleCnt="4">
        <dgm:presLayoutVars>
          <dgm:chMax val="0"/>
          <dgm:chPref val="0"/>
          <dgm:bulletEnabled val="1"/>
        </dgm:presLayoutVars>
      </dgm:prSet>
      <dgm:spPr/>
    </dgm:pt>
    <dgm:pt modelId="{F3D0EDA6-EDF9-469F-B46B-9DA2F92A1BA1}" type="pres">
      <dgm:prSet presAssocID="{852B6683-164C-4069-8943-229C6328D181}" presName="desTx" presStyleLbl="alignAccFollowNode1" presStyleIdx="1" presStyleCnt="4">
        <dgm:presLayoutVars>
          <dgm:bulletEnabled val="1"/>
        </dgm:presLayoutVars>
      </dgm:prSet>
      <dgm:spPr/>
    </dgm:pt>
    <dgm:pt modelId="{07692F0B-48F0-44E6-B175-8065F630E3FE}" type="pres">
      <dgm:prSet presAssocID="{9498AD5D-1C06-4A15-943A-084FD31C2CBF}" presName="space" presStyleCnt="0"/>
      <dgm:spPr/>
    </dgm:pt>
    <dgm:pt modelId="{C708D875-4AFE-44BE-ABC5-62AE68F7DD0C}" type="pres">
      <dgm:prSet presAssocID="{5E41BCC4-D8D4-4069-BA53-FC13E5FB6198}" presName="composite" presStyleCnt="0"/>
      <dgm:spPr/>
    </dgm:pt>
    <dgm:pt modelId="{CD69E392-D6DF-4AC2-9641-419C7113A096}" type="pres">
      <dgm:prSet presAssocID="{5E41BCC4-D8D4-4069-BA53-FC13E5FB6198}" presName="parTx" presStyleLbl="alignNode1" presStyleIdx="2" presStyleCnt="4">
        <dgm:presLayoutVars>
          <dgm:chMax val="0"/>
          <dgm:chPref val="0"/>
          <dgm:bulletEnabled val="1"/>
        </dgm:presLayoutVars>
      </dgm:prSet>
      <dgm:spPr/>
    </dgm:pt>
    <dgm:pt modelId="{01CCA77B-F547-474D-A76A-E53C20EAAA00}" type="pres">
      <dgm:prSet presAssocID="{5E41BCC4-D8D4-4069-BA53-FC13E5FB6198}" presName="desTx" presStyleLbl="alignAccFollowNode1" presStyleIdx="2" presStyleCnt="4">
        <dgm:presLayoutVars>
          <dgm:bulletEnabled val="1"/>
        </dgm:presLayoutVars>
      </dgm:prSet>
      <dgm:spPr/>
    </dgm:pt>
    <dgm:pt modelId="{1C50909C-DBE1-47F1-845E-D377DE3DF209}" type="pres">
      <dgm:prSet presAssocID="{0548528F-45C8-4401-B0F3-FE764FAF91D1}" presName="space" presStyleCnt="0"/>
      <dgm:spPr/>
    </dgm:pt>
    <dgm:pt modelId="{45F00D51-D2B4-4156-83B6-806A93606E1B}" type="pres">
      <dgm:prSet presAssocID="{01D03461-C209-46B0-8FC5-7E336BDE219D}" presName="composite" presStyleCnt="0"/>
      <dgm:spPr/>
    </dgm:pt>
    <dgm:pt modelId="{1F0ED859-1BCF-476F-AD7E-295766657819}" type="pres">
      <dgm:prSet presAssocID="{01D03461-C209-46B0-8FC5-7E336BDE219D}" presName="parTx" presStyleLbl="alignNode1" presStyleIdx="3" presStyleCnt="4">
        <dgm:presLayoutVars>
          <dgm:chMax val="0"/>
          <dgm:chPref val="0"/>
          <dgm:bulletEnabled val="1"/>
        </dgm:presLayoutVars>
      </dgm:prSet>
      <dgm:spPr/>
    </dgm:pt>
    <dgm:pt modelId="{45CA5D72-875C-4A59-907F-8F746F68DEA2}" type="pres">
      <dgm:prSet presAssocID="{01D03461-C209-46B0-8FC5-7E336BDE219D}" presName="desTx" presStyleLbl="alignAccFollowNode1" presStyleIdx="3" presStyleCnt="4">
        <dgm:presLayoutVars>
          <dgm:bulletEnabled val="1"/>
        </dgm:presLayoutVars>
      </dgm:prSet>
      <dgm:spPr/>
    </dgm:pt>
  </dgm:ptLst>
  <dgm:cxnLst>
    <dgm:cxn modelId="{E02A0301-594F-45A6-8E3E-FCF6189D70B5}" type="presOf" srcId="{0D9C089F-48BB-4715-94F8-1F61B7493A6F}" destId="{E79920C4-0F4E-48E0-BC8B-0F7CD54FA9BD}" srcOrd="0" destOrd="0" presId="urn:microsoft.com/office/officeart/2005/8/layout/hList1"/>
    <dgm:cxn modelId="{FFDF983C-7AE4-422D-B40E-ADC22F99E0E5}" srcId="{0D9C089F-48BB-4715-94F8-1F61B7493A6F}" destId="{852B6683-164C-4069-8943-229C6328D181}" srcOrd="1" destOrd="0" parTransId="{D944E008-22BC-45CE-8251-640A3372FB5B}" sibTransId="{9498AD5D-1C06-4A15-943A-084FD31C2CBF}"/>
    <dgm:cxn modelId="{CAE8034A-5CEF-4429-BB11-3C114792256A}" srcId="{0D9C089F-48BB-4715-94F8-1F61B7493A6F}" destId="{01D03461-C209-46B0-8FC5-7E336BDE219D}" srcOrd="3" destOrd="0" parTransId="{B2438879-0997-432B-B7C0-AAFAF60F90CB}" sibTransId="{005CA8C3-C683-4E07-AB09-AA3F48AA07C1}"/>
    <dgm:cxn modelId="{744B8D4D-7B44-42D0-879C-01181F63AF24}" srcId="{01D03461-C209-46B0-8FC5-7E336BDE219D}" destId="{533A9B9C-3356-4700-A511-3F5A25690164}" srcOrd="0" destOrd="0" parTransId="{53F61AF1-89A2-4876-9705-EDE58EB13300}" sibTransId="{DB25FB2B-C7F7-4AFB-BB3E-08EA8670847A}"/>
    <dgm:cxn modelId="{AC17BE6D-B04F-4438-87CB-57E508B8A45B}" type="presOf" srcId="{67A003F8-BAF0-4E31-90CC-38046CB507A7}" destId="{01CCA77B-F547-474D-A76A-E53C20EAAA00}" srcOrd="0" destOrd="0" presId="urn:microsoft.com/office/officeart/2005/8/layout/hList1"/>
    <dgm:cxn modelId="{52CD2A6E-8316-45E7-A4C0-277DAC84658F}" srcId="{5E41BCC4-D8D4-4069-BA53-FC13E5FB6198}" destId="{67A003F8-BAF0-4E31-90CC-38046CB507A7}" srcOrd="0" destOrd="0" parTransId="{307F7CA9-A43B-420E-877D-19054FC0EE04}" sibTransId="{AE0C6E06-9F3A-42B4-8819-CA9483936957}"/>
    <dgm:cxn modelId="{81AEE998-759D-4407-B1BF-ADE521FBDAF9}" srcId="{0D9C089F-48BB-4715-94F8-1F61B7493A6F}" destId="{5E41BCC4-D8D4-4069-BA53-FC13E5FB6198}" srcOrd="2" destOrd="0" parTransId="{B3192659-C72E-477F-9902-35EE30572C25}" sibTransId="{0548528F-45C8-4401-B0F3-FE764FAF91D1}"/>
    <dgm:cxn modelId="{443CEE99-6535-4F26-8D60-109000E951E3}" type="presOf" srcId="{51B79CAE-7A1A-4C7D-8CBC-4AC937B77CD0}" destId="{F3D0EDA6-EDF9-469F-B46B-9DA2F92A1BA1}" srcOrd="0" destOrd="0" presId="urn:microsoft.com/office/officeart/2005/8/layout/hList1"/>
    <dgm:cxn modelId="{30CA8EA3-F6DE-4BB2-8E3B-E0B11DE72126}" type="presOf" srcId="{01D03461-C209-46B0-8FC5-7E336BDE219D}" destId="{1F0ED859-1BCF-476F-AD7E-295766657819}" srcOrd="0" destOrd="0" presId="urn:microsoft.com/office/officeart/2005/8/layout/hList1"/>
    <dgm:cxn modelId="{E1072CA7-3356-4834-AF31-94A7D926E9BB}" srcId="{0D9C089F-48BB-4715-94F8-1F61B7493A6F}" destId="{439FC0C0-46E1-493A-BB97-402838526EBD}" srcOrd="0" destOrd="0" parTransId="{14FCE817-955E-45BF-B383-179A718654FD}" sibTransId="{C5AF19F7-6274-4884-8987-05365A408630}"/>
    <dgm:cxn modelId="{9A863FB6-3E7C-4B32-84A7-E668CAEFCA99}" type="presOf" srcId="{8F280F69-9F06-48EC-83C5-207CD720B882}" destId="{CC4DDDD9-3C6E-4192-974E-8F5DB9293DA0}" srcOrd="0" destOrd="0" presId="urn:microsoft.com/office/officeart/2005/8/layout/hList1"/>
    <dgm:cxn modelId="{834B16BF-9C5F-4D00-BD7B-827778CCC2F9}" type="presOf" srcId="{533A9B9C-3356-4700-A511-3F5A25690164}" destId="{45CA5D72-875C-4A59-907F-8F746F68DEA2}" srcOrd="0" destOrd="0" presId="urn:microsoft.com/office/officeart/2005/8/layout/hList1"/>
    <dgm:cxn modelId="{E0D674C6-B5D1-4F44-A05C-BAE1BD936801}" type="presOf" srcId="{5E41BCC4-D8D4-4069-BA53-FC13E5FB6198}" destId="{CD69E392-D6DF-4AC2-9641-419C7113A096}" srcOrd="0" destOrd="0" presId="urn:microsoft.com/office/officeart/2005/8/layout/hList1"/>
    <dgm:cxn modelId="{E6D12DD2-E576-4C20-8A57-86028CB18011}" type="presOf" srcId="{852B6683-164C-4069-8943-229C6328D181}" destId="{2A08C8D8-F060-4C7F-8222-754E640DA8E7}" srcOrd="0" destOrd="0" presId="urn:microsoft.com/office/officeart/2005/8/layout/hList1"/>
    <dgm:cxn modelId="{357814DC-C9D9-4F88-824C-91FD05FFB315}" type="presOf" srcId="{439FC0C0-46E1-493A-BB97-402838526EBD}" destId="{327ADFCB-04A0-49AF-8803-90F9934934FD}" srcOrd="0" destOrd="0" presId="urn:microsoft.com/office/officeart/2005/8/layout/hList1"/>
    <dgm:cxn modelId="{0504EEEB-82F4-4C5F-9CA8-EAFF0B1CFE6B}" srcId="{439FC0C0-46E1-493A-BB97-402838526EBD}" destId="{8F280F69-9F06-48EC-83C5-207CD720B882}" srcOrd="0" destOrd="0" parTransId="{BE65FC3D-F531-4517-BD0E-7A866FA3FF7A}" sibTransId="{5C4BF8D4-2DE9-4228-B375-3901C050FA5A}"/>
    <dgm:cxn modelId="{3579D8F5-D67B-472A-9577-1D018D623FBE}" srcId="{852B6683-164C-4069-8943-229C6328D181}" destId="{51B79CAE-7A1A-4C7D-8CBC-4AC937B77CD0}" srcOrd="0" destOrd="0" parTransId="{9A4669A3-AAB9-4A4F-AE93-547185723890}" sibTransId="{FE379AA1-292B-45D5-ADD8-9C83B4B069E4}"/>
    <dgm:cxn modelId="{69F553E7-3EC4-45CD-B678-39BE11281630}" type="presParOf" srcId="{E79920C4-0F4E-48E0-BC8B-0F7CD54FA9BD}" destId="{C8F81FAF-C49F-4902-9B2B-7EE6CAA45366}" srcOrd="0" destOrd="0" presId="urn:microsoft.com/office/officeart/2005/8/layout/hList1"/>
    <dgm:cxn modelId="{2C0E1168-72D9-4A6C-9D80-C37410552900}" type="presParOf" srcId="{C8F81FAF-C49F-4902-9B2B-7EE6CAA45366}" destId="{327ADFCB-04A0-49AF-8803-90F9934934FD}" srcOrd="0" destOrd="0" presId="urn:microsoft.com/office/officeart/2005/8/layout/hList1"/>
    <dgm:cxn modelId="{54D041EF-DE9C-42B3-9C37-C0D6C963B848}" type="presParOf" srcId="{C8F81FAF-C49F-4902-9B2B-7EE6CAA45366}" destId="{CC4DDDD9-3C6E-4192-974E-8F5DB9293DA0}" srcOrd="1" destOrd="0" presId="urn:microsoft.com/office/officeart/2005/8/layout/hList1"/>
    <dgm:cxn modelId="{63907D31-7BF5-40C3-91B8-8D04D767BF04}" type="presParOf" srcId="{E79920C4-0F4E-48E0-BC8B-0F7CD54FA9BD}" destId="{288300B8-3FD7-4A89-9040-2D53BD41111C}" srcOrd="1" destOrd="0" presId="urn:microsoft.com/office/officeart/2005/8/layout/hList1"/>
    <dgm:cxn modelId="{B4929D4B-5A82-404A-BCF7-8B960B9A429E}" type="presParOf" srcId="{E79920C4-0F4E-48E0-BC8B-0F7CD54FA9BD}" destId="{45715D57-0A1E-4042-87CD-794B46A89F91}" srcOrd="2" destOrd="0" presId="urn:microsoft.com/office/officeart/2005/8/layout/hList1"/>
    <dgm:cxn modelId="{740FA117-7248-4CA7-BEF7-221F43BB2FCF}" type="presParOf" srcId="{45715D57-0A1E-4042-87CD-794B46A89F91}" destId="{2A08C8D8-F060-4C7F-8222-754E640DA8E7}" srcOrd="0" destOrd="0" presId="urn:microsoft.com/office/officeart/2005/8/layout/hList1"/>
    <dgm:cxn modelId="{46842386-3315-4977-BA66-A5FF6C5217E9}" type="presParOf" srcId="{45715D57-0A1E-4042-87CD-794B46A89F91}" destId="{F3D0EDA6-EDF9-469F-B46B-9DA2F92A1BA1}" srcOrd="1" destOrd="0" presId="urn:microsoft.com/office/officeart/2005/8/layout/hList1"/>
    <dgm:cxn modelId="{4B41AA10-2905-4A99-B1FF-7142EF396F34}" type="presParOf" srcId="{E79920C4-0F4E-48E0-BC8B-0F7CD54FA9BD}" destId="{07692F0B-48F0-44E6-B175-8065F630E3FE}" srcOrd="3" destOrd="0" presId="urn:microsoft.com/office/officeart/2005/8/layout/hList1"/>
    <dgm:cxn modelId="{C4C1B42F-6EA4-469B-A9C1-382834D1D54B}" type="presParOf" srcId="{E79920C4-0F4E-48E0-BC8B-0F7CD54FA9BD}" destId="{C708D875-4AFE-44BE-ABC5-62AE68F7DD0C}" srcOrd="4" destOrd="0" presId="urn:microsoft.com/office/officeart/2005/8/layout/hList1"/>
    <dgm:cxn modelId="{24045EC8-52A7-4DDD-90B2-AE054561BC46}" type="presParOf" srcId="{C708D875-4AFE-44BE-ABC5-62AE68F7DD0C}" destId="{CD69E392-D6DF-4AC2-9641-419C7113A096}" srcOrd="0" destOrd="0" presId="urn:microsoft.com/office/officeart/2005/8/layout/hList1"/>
    <dgm:cxn modelId="{C654B859-84E7-4167-A544-CA0600C67BBF}" type="presParOf" srcId="{C708D875-4AFE-44BE-ABC5-62AE68F7DD0C}" destId="{01CCA77B-F547-474D-A76A-E53C20EAAA00}" srcOrd="1" destOrd="0" presId="urn:microsoft.com/office/officeart/2005/8/layout/hList1"/>
    <dgm:cxn modelId="{A3695222-D0F3-4E33-9B21-7836403457B2}" type="presParOf" srcId="{E79920C4-0F4E-48E0-BC8B-0F7CD54FA9BD}" destId="{1C50909C-DBE1-47F1-845E-D377DE3DF209}" srcOrd="5" destOrd="0" presId="urn:microsoft.com/office/officeart/2005/8/layout/hList1"/>
    <dgm:cxn modelId="{DB5366E4-5A4B-4AF4-B422-B90976611102}" type="presParOf" srcId="{E79920C4-0F4E-48E0-BC8B-0F7CD54FA9BD}" destId="{45F00D51-D2B4-4156-83B6-806A93606E1B}" srcOrd="6" destOrd="0" presId="urn:microsoft.com/office/officeart/2005/8/layout/hList1"/>
    <dgm:cxn modelId="{6A8A02BE-FC39-4AB3-A416-DEB459A967BF}" type="presParOf" srcId="{45F00D51-D2B4-4156-83B6-806A93606E1B}" destId="{1F0ED859-1BCF-476F-AD7E-295766657819}" srcOrd="0" destOrd="0" presId="urn:microsoft.com/office/officeart/2005/8/layout/hList1"/>
    <dgm:cxn modelId="{23A559AC-8404-4870-86E1-DADC01769D03}" type="presParOf" srcId="{45F00D51-D2B4-4156-83B6-806A93606E1B}" destId="{45CA5D72-875C-4A59-907F-8F746F68DEA2}"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1631250-7D27-49A6-B64D-DA347DEE055C}">
      <dsp:nvSpPr>
        <dsp:cNvPr id="0" name=""/>
        <dsp:cNvSpPr/>
      </dsp:nvSpPr>
      <dsp:spPr>
        <a:xfrm>
          <a:off x="2210" y="1680972"/>
          <a:ext cx="1328980" cy="296285"/>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b="1" i="0" kern="1200"/>
            <a:t>User Authentication and Authorization:</a:t>
          </a:r>
          <a:endParaRPr lang="en-US" sz="800" kern="1200"/>
        </a:p>
      </dsp:txBody>
      <dsp:txXfrm>
        <a:off x="2210" y="1680972"/>
        <a:ext cx="1328980" cy="296285"/>
      </dsp:txXfrm>
    </dsp:sp>
    <dsp:sp modelId="{D9A53613-3BBC-42AB-AFF7-75BEC69FE047}">
      <dsp:nvSpPr>
        <dsp:cNvPr id="0" name=""/>
        <dsp:cNvSpPr/>
      </dsp:nvSpPr>
      <dsp:spPr>
        <a:xfrm>
          <a:off x="2210" y="1977257"/>
          <a:ext cx="1328980" cy="1828169"/>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b="1" i="0" kern="1200"/>
            <a:t>Challenge:</a:t>
          </a:r>
          <a:r>
            <a:rPr lang="en-US" sz="800" b="0" i="0" kern="1200"/>
            <a:t> Implementing a secure authentication and authorization system to protect user data and restrict access to certain parts of the application.</a:t>
          </a:r>
          <a:endParaRPr lang="en-US" sz="800" kern="1200"/>
        </a:p>
        <a:p>
          <a:pPr marL="57150" lvl="1" indent="-57150" algn="l" defTabSz="355600">
            <a:lnSpc>
              <a:spcPct val="90000"/>
            </a:lnSpc>
            <a:spcBef>
              <a:spcPct val="0"/>
            </a:spcBef>
            <a:spcAft>
              <a:spcPct val="15000"/>
            </a:spcAft>
            <a:buChar char="•"/>
          </a:pPr>
          <a:r>
            <a:rPr lang="en-US" sz="800" b="1" i="0" kern="1200"/>
            <a:t>Solution:</a:t>
          </a:r>
          <a:r>
            <a:rPr lang="en-US" sz="800" b="0" i="0" kern="1200"/>
            <a:t> Integrated ASP.NET Identity for managing user authentication and roles, ensuring secure access control and data protection.</a:t>
          </a:r>
          <a:endParaRPr lang="en-US" sz="800" kern="1200"/>
        </a:p>
      </dsp:txBody>
      <dsp:txXfrm>
        <a:off x="2210" y="1977257"/>
        <a:ext cx="1328980" cy="1828169"/>
      </dsp:txXfrm>
    </dsp:sp>
    <dsp:sp modelId="{778223DB-3958-42DD-AB17-D0EFD4527086}">
      <dsp:nvSpPr>
        <dsp:cNvPr id="0" name=""/>
        <dsp:cNvSpPr/>
      </dsp:nvSpPr>
      <dsp:spPr>
        <a:xfrm>
          <a:off x="1517247" y="1680972"/>
          <a:ext cx="1328980" cy="296285"/>
        </a:xfrm>
        <a:prstGeom prst="rect">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b="1" i="0" kern="1200"/>
            <a:t>Responsive Design Implementation:</a:t>
          </a:r>
          <a:endParaRPr lang="en-US" sz="800" kern="1200"/>
        </a:p>
      </dsp:txBody>
      <dsp:txXfrm>
        <a:off x="1517247" y="1680972"/>
        <a:ext cx="1328980" cy="296285"/>
      </dsp:txXfrm>
    </dsp:sp>
    <dsp:sp modelId="{D0DC4777-F8BD-4F69-A5D7-F21AFC38BEA0}">
      <dsp:nvSpPr>
        <dsp:cNvPr id="0" name=""/>
        <dsp:cNvSpPr/>
      </dsp:nvSpPr>
      <dsp:spPr>
        <a:xfrm>
          <a:off x="1517247" y="1977257"/>
          <a:ext cx="1328980" cy="1828169"/>
        </a:xfrm>
        <a:prstGeom prst="rect">
          <a:avLst/>
        </a:prstGeom>
        <a:solidFill>
          <a:schemeClr val="accent2">
            <a:tint val="40000"/>
            <a:alpha val="90000"/>
            <a:hueOff val="2244906"/>
            <a:satOff val="-20744"/>
            <a:lumOff val="-2338"/>
            <a:alphaOff val="0"/>
          </a:schemeClr>
        </a:solidFill>
        <a:ln w="19050" cap="flat" cmpd="sng" algn="ctr">
          <a:solidFill>
            <a:schemeClr val="accent2">
              <a:tint val="40000"/>
              <a:alpha val="90000"/>
              <a:hueOff val="2244906"/>
              <a:satOff val="-20744"/>
              <a:lumOff val="-2338"/>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b="1" i="0" kern="1200"/>
            <a:t>Challenge:</a:t>
          </a:r>
          <a:r>
            <a:rPr lang="en-US" sz="800" b="0" i="0" kern="1200"/>
            <a:t> Creating a responsive and user-friendly interface using HTML, CSS, and Bootstrap that works across various devices and screen sizes.</a:t>
          </a:r>
          <a:endParaRPr lang="en-US" sz="800" kern="1200"/>
        </a:p>
        <a:p>
          <a:pPr marL="57150" lvl="1" indent="-57150" algn="l" defTabSz="355600">
            <a:lnSpc>
              <a:spcPct val="90000"/>
            </a:lnSpc>
            <a:spcBef>
              <a:spcPct val="0"/>
            </a:spcBef>
            <a:spcAft>
              <a:spcPct val="15000"/>
            </a:spcAft>
            <a:buChar char="•"/>
          </a:pPr>
          <a:r>
            <a:rPr lang="en-US" sz="800" b="1" i="0" kern="1200"/>
            <a:t>Solution:</a:t>
          </a:r>
          <a:r>
            <a:rPr lang="en-US" sz="800" b="0" i="0" kern="1200"/>
            <a:t> Leveraged Bootstrap’s grid system and responsive utilities to ensure the application adapts well to different screen sizes, enhancing the user experience on both mobile and desktop devices.</a:t>
          </a:r>
          <a:endParaRPr lang="en-US" sz="800" kern="1200"/>
        </a:p>
      </dsp:txBody>
      <dsp:txXfrm>
        <a:off x="1517247" y="1977257"/>
        <a:ext cx="1328980" cy="1828169"/>
      </dsp:txXfrm>
    </dsp:sp>
    <dsp:sp modelId="{4248320B-6E63-404E-A03B-0B3841DE888D}">
      <dsp:nvSpPr>
        <dsp:cNvPr id="0" name=""/>
        <dsp:cNvSpPr/>
      </dsp:nvSpPr>
      <dsp:spPr>
        <a:xfrm>
          <a:off x="3032284" y="1680972"/>
          <a:ext cx="1328980" cy="296285"/>
        </a:xfrm>
        <a:prstGeom prst="rect">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b="1" i="0" kern="1200"/>
            <a:t>Database Integration with SQLite:</a:t>
          </a:r>
          <a:endParaRPr lang="en-US" sz="800" kern="1200"/>
        </a:p>
      </dsp:txBody>
      <dsp:txXfrm>
        <a:off x="3032284" y="1680972"/>
        <a:ext cx="1328980" cy="296285"/>
      </dsp:txXfrm>
    </dsp:sp>
    <dsp:sp modelId="{51408ED5-AB97-4350-873D-33A13B35BBE5}">
      <dsp:nvSpPr>
        <dsp:cNvPr id="0" name=""/>
        <dsp:cNvSpPr/>
      </dsp:nvSpPr>
      <dsp:spPr>
        <a:xfrm>
          <a:off x="3032284" y="1977257"/>
          <a:ext cx="1328980" cy="1828169"/>
        </a:xfrm>
        <a:prstGeom prst="rect">
          <a:avLst/>
        </a:prstGeom>
        <a:solidFill>
          <a:schemeClr val="accent2">
            <a:tint val="40000"/>
            <a:alpha val="90000"/>
            <a:hueOff val="4489812"/>
            <a:satOff val="-41488"/>
            <a:lumOff val="-4677"/>
            <a:alphaOff val="0"/>
          </a:schemeClr>
        </a:solidFill>
        <a:ln w="19050" cap="flat" cmpd="sng" algn="ctr">
          <a:solidFill>
            <a:schemeClr val="accent2">
              <a:tint val="40000"/>
              <a:alpha val="90000"/>
              <a:hueOff val="4489812"/>
              <a:satOff val="-41488"/>
              <a:lumOff val="-4677"/>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b="1" i="0" kern="1200"/>
            <a:t>Challenge:</a:t>
          </a:r>
          <a:r>
            <a:rPr lang="en-US" sz="800" b="0" i="0" kern="1200"/>
            <a:t> Ensuring seamless integration of SQLite with ASP.NET MVC, particularly handling database migrations and schema updates.</a:t>
          </a:r>
          <a:endParaRPr lang="en-US" sz="800" kern="1200"/>
        </a:p>
        <a:p>
          <a:pPr marL="57150" lvl="1" indent="-57150" algn="l" defTabSz="355600">
            <a:lnSpc>
              <a:spcPct val="90000"/>
            </a:lnSpc>
            <a:spcBef>
              <a:spcPct val="0"/>
            </a:spcBef>
            <a:spcAft>
              <a:spcPct val="15000"/>
            </a:spcAft>
            <a:buChar char="•"/>
          </a:pPr>
          <a:r>
            <a:rPr lang="en-US" sz="800" b="1" i="0" kern="1200"/>
            <a:t>Solution:</a:t>
          </a:r>
          <a:r>
            <a:rPr lang="en-US" sz="800" b="0" i="0" kern="1200"/>
            <a:t> Utilized Entity Framework Core for SQLite, which simplified database operations and provided robust migration tools to manage schema changes efficiently.</a:t>
          </a:r>
          <a:endParaRPr lang="en-US" sz="800" kern="1200"/>
        </a:p>
      </dsp:txBody>
      <dsp:txXfrm>
        <a:off x="3032284" y="1977257"/>
        <a:ext cx="1328980" cy="1828169"/>
      </dsp:txXfrm>
    </dsp:sp>
    <dsp:sp modelId="{0D9AD52B-4785-4690-958A-CDE4BC4C6D0C}">
      <dsp:nvSpPr>
        <dsp:cNvPr id="0" name=""/>
        <dsp:cNvSpPr/>
      </dsp:nvSpPr>
      <dsp:spPr>
        <a:xfrm>
          <a:off x="4547321" y="1680972"/>
          <a:ext cx="1328980" cy="296285"/>
        </a:xfrm>
        <a:prstGeom prst="rect">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32512" rIns="56896" bIns="32512" numCol="1" spcCol="1270" anchor="ctr" anchorCtr="0">
          <a:noAutofit/>
        </a:bodyPr>
        <a:lstStyle/>
        <a:p>
          <a:pPr marL="0" lvl="0" indent="0" algn="ctr" defTabSz="355600">
            <a:lnSpc>
              <a:spcPct val="90000"/>
            </a:lnSpc>
            <a:spcBef>
              <a:spcPct val="0"/>
            </a:spcBef>
            <a:spcAft>
              <a:spcPct val="35000"/>
            </a:spcAft>
            <a:buNone/>
          </a:pPr>
          <a:r>
            <a:rPr lang="en-US" sz="800" b="1" i="0" kern="1200"/>
            <a:t>Password Strength Label with jQuery:</a:t>
          </a:r>
          <a:endParaRPr lang="en-US" sz="800" kern="1200"/>
        </a:p>
      </dsp:txBody>
      <dsp:txXfrm>
        <a:off x="4547321" y="1680972"/>
        <a:ext cx="1328980" cy="296285"/>
      </dsp:txXfrm>
    </dsp:sp>
    <dsp:sp modelId="{A8719892-D0BB-4359-BD4F-6781CC7C275D}">
      <dsp:nvSpPr>
        <dsp:cNvPr id="0" name=""/>
        <dsp:cNvSpPr/>
      </dsp:nvSpPr>
      <dsp:spPr>
        <a:xfrm>
          <a:off x="4547321" y="1977257"/>
          <a:ext cx="1328980" cy="1828169"/>
        </a:xfrm>
        <a:prstGeom prst="rect">
          <a:avLst/>
        </a:prstGeom>
        <a:solidFill>
          <a:schemeClr val="accent2">
            <a:tint val="40000"/>
            <a:alpha val="90000"/>
            <a:hueOff val="6734718"/>
            <a:satOff val="-62232"/>
            <a:lumOff val="-7015"/>
            <a:alphaOff val="0"/>
          </a:schemeClr>
        </a:solidFill>
        <a:ln w="19050" cap="flat" cmpd="sng" algn="ctr">
          <a:solidFill>
            <a:schemeClr val="accent2">
              <a:tint val="40000"/>
              <a:alpha val="90000"/>
              <a:hueOff val="6734718"/>
              <a:satOff val="-62232"/>
              <a:lumOff val="-7015"/>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2672" tIns="42672" rIns="56896" bIns="64008" numCol="1" spcCol="1270" anchor="t" anchorCtr="0">
          <a:noAutofit/>
        </a:bodyPr>
        <a:lstStyle/>
        <a:p>
          <a:pPr marL="57150" lvl="1" indent="-57150" algn="l" defTabSz="355600">
            <a:lnSpc>
              <a:spcPct val="90000"/>
            </a:lnSpc>
            <a:spcBef>
              <a:spcPct val="0"/>
            </a:spcBef>
            <a:spcAft>
              <a:spcPct val="15000"/>
            </a:spcAft>
            <a:buChar char="•"/>
          </a:pPr>
          <a:r>
            <a:rPr lang="en-US" sz="800" b="1" i="0" kern="1200"/>
            <a:t>Challenge:</a:t>
          </a:r>
          <a:r>
            <a:rPr lang="en-US" sz="800" b="0" i="0" kern="1200"/>
            <a:t> Implementing dynamic labels to indicate password strength (e.g., weak, moderate, strong, highly strong) based on user input during registration.</a:t>
          </a:r>
          <a:endParaRPr lang="en-US" sz="800" kern="1200"/>
        </a:p>
        <a:p>
          <a:pPr marL="57150" lvl="1" indent="-57150" algn="l" defTabSz="355600">
            <a:lnSpc>
              <a:spcPct val="90000"/>
            </a:lnSpc>
            <a:spcBef>
              <a:spcPct val="0"/>
            </a:spcBef>
            <a:spcAft>
              <a:spcPct val="15000"/>
            </a:spcAft>
            <a:buChar char="•"/>
          </a:pPr>
          <a:r>
            <a:rPr lang="en-US" sz="800" b="1" i="0" kern="1200"/>
            <a:t>Solution:</a:t>
          </a:r>
          <a:r>
            <a:rPr lang="en-US" sz="800" b="0" i="0" kern="1200"/>
            <a:t> Utilized code from GitHub to comprehend and integrate the password strength feature into the existing registration form, ensuring a seamless user experience.</a:t>
          </a:r>
          <a:endParaRPr lang="en-US" sz="800" kern="1200"/>
        </a:p>
      </dsp:txBody>
      <dsp:txXfrm>
        <a:off x="4547321" y="1977257"/>
        <a:ext cx="1328980" cy="182816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27ADFCB-04A0-49AF-8803-90F9934934FD}">
      <dsp:nvSpPr>
        <dsp:cNvPr id="0" name=""/>
        <dsp:cNvSpPr/>
      </dsp:nvSpPr>
      <dsp:spPr>
        <a:xfrm>
          <a:off x="2210" y="1695710"/>
          <a:ext cx="1328980" cy="404059"/>
        </a:xfrm>
        <a:prstGeom prst="rect">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b="1" i="0" kern="1200"/>
            <a:t>Admin Dashboard Page:</a:t>
          </a:r>
          <a:endParaRPr lang="en-US" sz="1100" kern="1200"/>
        </a:p>
      </dsp:txBody>
      <dsp:txXfrm>
        <a:off x="2210" y="1695710"/>
        <a:ext cx="1328980" cy="404059"/>
      </dsp:txXfrm>
    </dsp:sp>
    <dsp:sp modelId="{CC4DDDD9-3C6E-4192-974E-8F5DB9293DA0}">
      <dsp:nvSpPr>
        <dsp:cNvPr id="0" name=""/>
        <dsp:cNvSpPr/>
      </dsp:nvSpPr>
      <dsp:spPr>
        <a:xfrm>
          <a:off x="2210" y="2099769"/>
          <a:ext cx="1328980" cy="1690920"/>
        </a:xfrm>
        <a:prstGeom prst="rect">
          <a:avLst/>
        </a:prstGeom>
        <a:solidFill>
          <a:schemeClr val="accent2">
            <a:tint val="40000"/>
            <a:alpha val="90000"/>
            <a:hueOff val="0"/>
            <a:satOff val="0"/>
            <a:lumOff val="0"/>
            <a:alphaOff val="0"/>
          </a:schemeClr>
        </a:solidFill>
        <a:ln w="19050" cap="flat" cmpd="sng" algn="ctr">
          <a:solidFill>
            <a:schemeClr val="accent2">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0" i="0" kern="1200"/>
            <a:t>Enhance the dashboard by incorporating additional charts (e.g., column, bar graphs) to provide detailed insights into registered users and their booking details.</a:t>
          </a:r>
          <a:endParaRPr lang="en-US" sz="1100" kern="1200"/>
        </a:p>
      </dsp:txBody>
      <dsp:txXfrm>
        <a:off x="2210" y="2099769"/>
        <a:ext cx="1328980" cy="1690920"/>
      </dsp:txXfrm>
    </dsp:sp>
    <dsp:sp modelId="{2A08C8D8-F060-4C7F-8222-754E640DA8E7}">
      <dsp:nvSpPr>
        <dsp:cNvPr id="0" name=""/>
        <dsp:cNvSpPr/>
      </dsp:nvSpPr>
      <dsp:spPr>
        <a:xfrm>
          <a:off x="1517247" y="1695710"/>
          <a:ext cx="1328980" cy="404059"/>
        </a:xfrm>
        <a:prstGeom prst="rect">
          <a:avLst/>
        </a:prstGeom>
        <a:solidFill>
          <a:schemeClr val="accent3">
            <a:hueOff val="0"/>
            <a:satOff val="0"/>
            <a:lumOff val="0"/>
            <a:alphaOff val="0"/>
          </a:schemeClr>
        </a:solidFill>
        <a:ln w="1905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b="1" i="0" kern="1200"/>
            <a:t>User Profile Page:</a:t>
          </a:r>
          <a:endParaRPr lang="en-US" sz="1100" kern="1200"/>
        </a:p>
      </dsp:txBody>
      <dsp:txXfrm>
        <a:off x="1517247" y="1695710"/>
        <a:ext cx="1328980" cy="404059"/>
      </dsp:txXfrm>
    </dsp:sp>
    <dsp:sp modelId="{F3D0EDA6-EDF9-469F-B46B-9DA2F92A1BA1}">
      <dsp:nvSpPr>
        <dsp:cNvPr id="0" name=""/>
        <dsp:cNvSpPr/>
      </dsp:nvSpPr>
      <dsp:spPr>
        <a:xfrm>
          <a:off x="1517247" y="2099769"/>
          <a:ext cx="1328980" cy="1690920"/>
        </a:xfrm>
        <a:prstGeom prst="rect">
          <a:avLst/>
        </a:prstGeom>
        <a:solidFill>
          <a:schemeClr val="accent3">
            <a:tint val="40000"/>
            <a:alpha val="90000"/>
            <a:hueOff val="0"/>
            <a:satOff val="0"/>
            <a:lumOff val="0"/>
            <a:alphaOff val="0"/>
          </a:schemeClr>
        </a:solidFill>
        <a:ln w="19050" cap="flat" cmpd="sng" algn="ctr">
          <a:solidFill>
            <a:schemeClr val="accent3">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0" i="0" kern="1200"/>
            <a:t>Update the user details model to include an additional string field for profile pictures, allowing users to upload their profile images.</a:t>
          </a:r>
          <a:endParaRPr lang="en-US" sz="1100" kern="1200"/>
        </a:p>
      </dsp:txBody>
      <dsp:txXfrm>
        <a:off x="1517247" y="2099769"/>
        <a:ext cx="1328980" cy="1690920"/>
      </dsp:txXfrm>
    </dsp:sp>
    <dsp:sp modelId="{CD69E392-D6DF-4AC2-9641-419C7113A096}">
      <dsp:nvSpPr>
        <dsp:cNvPr id="0" name=""/>
        <dsp:cNvSpPr/>
      </dsp:nvSpPr>
      <dsp:spPr>
        <a:xfrm>
          <a:off x="3032284" y="1695710"/>
          <a:ext cx="1328980" cy="404059"/>
        </a:xfrm>
        <a:prstGeom prst="rect">
          <a:avLst/>
        </a:prstGeom>
        <a:solidFill>
          <a:schemeClr val="accent4">
            <a:hueOff val="0"/>
            <a:satOff val="0"/>
            <a:lumOff val="0"/>
            <a:alphaOff val="0"/>
          </a:schemeClr>
        </a:solidFill>
        <a:ln w="1905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b="1" i="0" kern="1200"/>
            <a:t>Slot Booking Page:</a:t>
          </a:r>
          <a:endParaRPr lang="en-US" sz="1100" kern="1200"/>
        </a:p>
      </dsp:txBody>
      <dsp:txXfrm>
        <a:off x="3032284" y="1695710"/>
        <a:ext cx="1328980" cy="404059"/>
      </dsp:txXfrm>
    </dsp:sp>
    <dsp:sp modelId="{01CCA77B-F547-474D-A76A-E53C20EAAA00}">
      <dsp:nvSpPr>
        <dsp:cNvPr id="0" name=""/>
        <dsp:cNvSpPr/>
      </dsp:nvSpPr>
      <dsp:spPr>
        <a:xfrm>
          <a:off x="3032284" y="2099769"/>
          <a:ext cx="1328980" cy="1690920"/>
        </a:xfrm>
        <a:prstGeom prst="rect">
          <a:avLst/>
        </a:prstGeom>
        <a:solidFill>
          <a:schemeClr val="accent4">
            <a:tint val="40000"/>
            <a:alpha val="90000"/>
            <a:hueOff val="0"/>
            <a:satOff val="0"/>
            <a:lumOff val="0"/>
            <a:alphaOff val="0"/>
          </a:schemeClr>
        </a:solidFill>
        <a:ln w="19050" cap="flat" cmpd="sng" algn="ctr">
          <a:solidFill>
            <a:schemeClr val="accent4">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0" i="0" kern="1200"/>
            <a:t>Introduce a partial vaccination feature, enabling users to book a single slot initially and select the second dose slot at a later time.</a:t>
          </a:r>
          <a:endParaRPr lang="en-US" sz="1100" kern="1200"/>
        </a:p>
      </dsp:txBody>
      <dsp:txXfrm>
        <a:off x="3032284" y="2099769"/>
        <a:ext cx="1328980" cy="1690920"/>
      </dsp:txXfrm>
    </dsp:sp>
    <dsp:sp modelId="{1F0ED859-1BCF-476F-AD7E-295766657819}">
      <dsp:nvSpPr>
        <dsp:cNvPr id="0" name=""/>
        <dsp:cNvSpPr/>
      </dsp:nvSpPr>
      <dsp:spPr>
        <a:xfrm>
          <a:off x="4547321" y="1695710"/>
          <a:ext cx="1328980" cy="404059"/>
        </a:xfrm>
        <a:prstGeom prst="rect">
          <a:avLst/>
        </a:prstGeom>
        <a:solidFill>
          <a:schemeClr val="accent5">
            <a:hueOff val="0"/>
            <a:satOff val="0"/>
            <a:lumOff val="0"/>
            <a:alphaOff val="0"/>
          </a:schemeClr>
        </a:solidFill>
        <a:ln w="1905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44704" rIns="78232" bIns="44704" numCol="1" spcCol="1270" anchor="ctr" anchorCtr="0">
          <a:noAutofit/>
        </a:bodyPr>
        <a:lstStyle/>
        <a:p>
          <a:pPr marL="0" lvl="0" indent="0" algn="ctr" defTabSz="488950">
            <a:lnSpc>
              <a:spcPct val="90000"/>
            </a:lnSpc>
            <a:spcBef>
              <a:spcPct val="0"/>
            </a:spcBef>
            <a:spcAft>
              <a:spcPct val="35000"/>
            </a:spcAft>
            <a:buNone/>
          </a:pPr>
          <a:r>
            <a:rPr lang="en-US" sz="1100" b="1" kern="1200"/>
            <a:t>Feedback &amp; Support:</a:t>
          </a:r>
          <a:endParaRPr lang="en-US" sz="1100" kern="1200"/>
        </a:p>
      </dsp:txBody>
      <dsp:txXfrm>
        <a:off x="4547321" y="1695710"/>
        <a:ext cx="1328980" cy="404059"/>
      </dsp:txXfrm>
    </dsp:sp>
    <dsp:sp modelId="{45CA5D72-875C-4A59-907F-8F746F68DEA2}">
      <dsp:nvSpPr>
        <dsp:cNvPr id="0" name=""/>
        <dsp:cNvSpPr/>
      </dsp:nvSpPr>
      <dsp:spPr>
        <a:xfrm>
          <a:off x="4547321" y="2099769"/>
          <a:ext cx="1328980" cy="1690920"/>
        </a:xfrm>
        <a:prstGeom prst="rect">
          <a:avLst/>
        </a:prstGeom>
        <a:solidFill>
          <a:schemeClr val="accent5">
            <a:tint val="40000"/>
            <a:alpha val="90000"/>
            <a:hueOff val="0"/>
            <a:satOff val="0"/>
            <a:lumOff val="0"/>
            <a:alphaOff val="0"/>
          </a:schemeClr>
        </a:solidFill>
        <a:ln w="19050" cap="flat" cmpd="sng" algn="ctr">
          <a:solidFill>
            <a:schemeClr val="accent5">
              <a:tint val="40000"/>
              <a:alpha val="9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90000"/>
            </a:lnSpc>
            <a:spcBef>
              <a:spcPct val="0"/>
            </a:spcBef>
            <a:spcAft>
              <a:spcPct val="15000"/>
            </a:spcAft>
            <a:buChar char="•"/>
          </a:pPr>
          <a:r>
            <a:rPr lang="en-US" sz="1100" b="0" i="0" kern="1200"/>
            <a:t>Introduce a feedback form to collect user’s concern to enhance the portal features and deliverables.</a:t>
          </a:r>
          <a:endParaRPr lang="en-US" sz="1100" kern="1200"/>
        </a:p>
      </dsp:txBody>
      <dsp:txXfrm>
        <a:off x="4547321" y="2099769"/>
        <a:ext cx="1328980" cy="1690920"/>
      </dsp:txXfrm>
    </dsp:sp>
  </dsp:spTree>
</dsp:drawing>
</file>

<file path=ppt/diagrams/layout1.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BB518FC-726B-4A03-A6AE-0A9E98D55F29}" type="datetimeFigureOut">
              <a:rPr lang="en-US" smtClean="0"/>
              <a:t>11/27/2024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05BFD7-E9C8-4F3A-A2CE-60ABDD00598C}" type="slidenum">
              <a:rPr lang="en-US" smtClean="0"/>
              <a:t>‹#›</a:t>
            </a:fld>
            <a:endParaRPr lang="en-US"/>
          </a:p>
        </p:txBody>
      </p:sp>
    </p:spTree>
    <p:extLst>
      <p:ext uri="{BB962C8B-B14F-4D97-AF65-F5344CB8AC3E}">
        <p14:creationId xmlns:p14="http://schemas.microsoft.com/office/powerpoint/2010/main" val="2303553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5BFD7-E9C8-4F3A-A2CE-60ABDD00598C}" type="slidenum">
              <a:rPr lang="en-US" smtClean="0"/>
              <a:t>6</a:t>
            </a:fld>
            <a:endParaRPr lang="en-US"/>
          </a:p>
        </p:txBody>
      </p:sp>
    </p:spTree>
    <p:extLst>
      <p:ext uri="{BB962C8B-B14F-4D97-AF65-F5344CB8AC3E}">
        <p14:creationId xmlns:p14="http://schemas.microsoft.com/office/powerpoint/2010/main" val="4004361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305BFD7-E9C8-4F3A-A2CE-60ABDD00598C}" type="slidenum">
              <a:rPr lang="en-US" smtClean="0"/>
              <a:t>13</a:t>
            </a:fld>
            <a:endParaRPr lang="en-US"/>
          </a:p>
        </p:txBody>
      </p:sp>
    </p:spTree>
    <p:extLst>
      <p:ext uri="{BB962C8B-B14F-4D97-AF65-F5344CB8AC3E}">
        <p14:creationId xmlns:p14="http://schemas.microsoft.com/office/powerpoint/2010/main" val="7577435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F9D0F-ACA5-0C41-2AE1-8EEAF7DDE7F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0AAF9BC-9C38-0D4B-CA5B-B00BD4B786B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4A54CD6-CFA1-8D8D-E996-43E59E924800}"/>
              </a:ext>
            </a:extLst>
          </p:cNvPr>
          <p:cNvSpPr>
            <a:spLocks noGrp="1"/>
          </p:cNvSpPr>
          <p:nvPr>
            <p:ph type="dt" sz="half" idx="10"/>
          </p:nvPr>
        </p:nvSpPr>
        <p:spPr/>
        <p:txBody>
          <a:bodyPr/>
          <a:lstStyle/>
          <a:p>
            <a:fld id="{9E24AE8C-0AA4-496D-95C8-771109F302B0}" type="datetimeFigureOut">
              <a:rPr lang="en-US" smtClean="0"/>
              <a:t>11/27/2024</a:t>
            </a:fld>
            <a:endParaRPr lang="en-US"/>
          </a:p>
        </p:txBody>
      </p:sp>
      <p:sp>
        <p:nvSpPr>
          <p:cNvPr id="5" name="Footer Placeholder 4">
            <a:extLst>
              <a:ext uri="{FF2B5EF4-FFF2-40B4-BE49-F238E27FC236}">
                <a16:creationId xmlns:a16="http://schemas.microsoft.com/office/drawing/2014/main" id="{71DB8A2D-2221-4BD9-E20D-CAFDA7DE10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88273E-FB82-54D7-5A73-A6686D4ED18B}"/>
              </a:ext>
            </a:extLst>
          </p:cNvPr>
          <p:cNvSpPr>
            <a:spLocks noGrp="1"/>
          </p:cNvSpPr>
          <p:nvPr>
            <p:ph type="sldNum" sz="quarter" idx="12"/>
          </p:nvPr>
        </p:nvSpPr>
        <p:spPr/>
        <p:txBody>
          <a:bodyPr/>
          <a:lstStyle/>
          <a:p>
            <a:fld id="{4F387DC0-D646-4B1A-9C8B-F2FBEB9E5B9B}" type="slidenum">
              <a:rPr lang="en-US" smtClean="0"/>
              <a:t>‹#›</a:t>
            </a:fld>
            <a:endParaRPr lang="en-US"/>
          </a:p>
        </p:txBody>
      </p:sp>
    </p:spTree>
    <p:extLst>
      <p:ext uri="{BB962C8B-B14F-4D97-AF65-F5344CB8AC3E}">
        <p14:creationId xmlns:p14="http://schemas.microsoft.com/office/powerpoint/2010/main" val="10113108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7C033-49A4-DB53-EB2F-E5B4ED8B44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8108C3E-5AC5-FAA2-F9E8-36AB2E9F94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06A5C9A-A1BD-6617-7565-8E4ECBB9FCE5}"/>
              </a:ext>
            </a:extLst>
          </p:cNvPr>
          <p:cNvSpPr>
            <a:spLocks noGrp="1"/>
          </p:cNvSpPr>
          <p:nvPr>
            <p:ph type="dt" sz="half" idx="10"/>
          </p:nvPr>
        </p:nvSpPr>
        <p:spPr/>
        <p:txBody>
          <a:bodyPr/>
          <a:lstStyle/>
          <a:p>
            <a:fld id="{9E24AE8C-0AA4-496D-95C8-771109F302B0}" type="datetimeFigureOut">
              <a:rPr lang="en-US" smtClean="0"/>
              <a:t>11/27/2024</a:t>
            </a:fld>
            <a:endParaRPr lang="en-US"/>
          </a:p>
        </p:txBody>
      </p:sp>
      <p:sp>
        <p:nvSpPr>
          <p:cNvPr id="5" name="Footer Placeholder 4">
            <a:extLst>
              <a:ext uri="{FF2B5EF4-FFF2-40B4-BE49-F238E27FC236}">
                <a16:creationId xmlns:a16="http://schemas.microsoft.com/office/drawing/2014/main" id="{C3089C50-BEA8-14D4-1AFA-BBDB6540B0D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0665B0-B41F-FA6D-8FBC-4FAC3947DF6D}"/>
              </a:ext>
            </a:extLst>
          </p:cNvPr>
          <p:cNvSpPr>
            <a:spLocks noGrp="1"/>
          </p:cNvSpPr>
          <p:nvPr>
            <p:ph type="sldNum" sz="quarter" idx="12"/>
          </p:nvPr>
        </p:nvSpPr>
        <p:spPr/>
        <p:txBody>
          <a:bodyPr/>
          <a:lstStyle/>
          <a:p>
            <a:fld id="{4F387DC0-D646-4B1A-9C8B-F2FBEB9E5B9B}" type="slidenum">
              <a:rPr lang="en-US" smtClean="0"/>
              <a:t>‹#›</a:t>
            </a:fld>
            <a:endParaRPr lang="en-US"/>
          </a:p>
        </p:txBody>
      </p:sp>
    </p:spTree>
    <p:extLst>
      <p:ext uri="{BB962C8B-B14F-4D97-AF65-F5344CB8AC3E}">
        <p14:creationId xmlns:p14="http://schemas.microsoft.com/office/powerpoint/2010/main" val="18745369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BB53EB7-55B6-1D80-1642-EE074DE9800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1235C0B-9EFD-8B45-6006-4F6D32B7DF7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2E7B9B9-8933-D4C9-2C1C-5E502BFDA3B2}"/>
              </a:ext>
            </a:extLst>
          </p:cNvPr>
          <p:cNvSpPr>
            <a:spLocks noGrp="1"/>
          </p:cNvSpPr>
          <p:nvPr>
            <p:ph type="dt" sz="half" idx="10"/>
          </p:nvPr>
        </p:nvSpPr>
        <p:spPr/>
        <p:txBody>
          <a:bodyPr/>
          <a:lstStyle/>
          <a:p>
            <a:fld id="{9E24AE8C-0AA4-496D-95C8-771109F302B0}" type="datetimeFigureOut">
              <a:rPr lang="en-US" smtClean="0"/>
              <a:t>11/27/2024</a:t>
            </a:fld>
            <a:endParaRPr lang="en-US"/>
          </a:p>
        </p:txBody>
      </p:sp>
      <p:sp>
        <p:nvSpPr>
          <p:cNvPr id="5" name="Footer Placeholder 4">
            <a:extLst>
              <a:ext uri="{FF2B5EF4-FFF2-40B4-BE49-F238E27FC236}">
                <a16:creationId xmlns:a16="http://schemas.microsoft.com/office/drawing/2014/main" id="{24B21545-459B-19B0-D480-38CFECAAFD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8555EA9-941D-0558-DA2F-31A11FA94CC5}"/>
              </a:ext>
            </a:extLst>
          </p:cNvPr>
          <p:cNvSpPr>
            <a:spLocks noGrp="1"/>
          </p:cNvSpPr>
          <p:nvPr>
            <p:ph type="sldNum" sz="quarter" idx="12"/>
          </p:nvPr>
        </p:nvSpPr>
        <p:spPr/>
        <p:txBody>
          <a:bodyPr/>
          <a:lstStyle/>
          <a:p>
            <a:fld id="{4F387DC0-D646-4B1A-9C8B-F2FBEB9E5B9B}" type="slidenum">
              <a:rPr lang="en-US" smtClean="0"/>
              <a:t>‹#›</a:t>
            </a:fld>
            <a:endParaRPr lang="en-US"/>
          </a:p>
        </p:txBody>
      </p:sp>
    </p:spTree>
    <p:extLst>
      <p:ext uri="{BB962C8B-B14F-4D97-AF65-F5344CB8AC3E}">
        <p14:creationId xmlns:p14="http://schemas.microsoft.com/office/powerpoint/2010/main" val="25862213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7B235-212A-AB98-71AC-76F8AEEA083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399861-69C9-1A44-9960-F198A24A8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E2695C-FF43-7951-017B-D57FA96AD321}"/>
              </a:ext>
            </a:extLst>
          </p:cNvPr>
          <p:cNvSpPr>
            <a:spLocks noGrp="1"/>
          </p:cNvSpPr>
          <p:nvPr>
            <p:ph type="dt" sz="half" idx="10"/>
          </p:nvPr>
        </p:nvSpPr>
        <p:spPr/>
        <p:txBody>
          <a:bodyPr/>
          <a:lstStyle/>
          <a:p>
            <a:fld id="{9E24AE8C-0AA4-496D-95C8-771109F302B0}" type="datetimeFigureOut">
              <a:rPr lang="en-US" smtClean="0"/>
              <a:t>11/27/2024</a:t>
            </a:fld>
            <a:endParaRPr lang="en-US"/>
          </a:p>
        </p:txBody>
      </p:sp>
      <p:sp>
        <p:nvSpPr>
          <p:cNvPr id="5" name="Footer Placeholder 4">
            <a:extLst>
              <a:ext uri="{FF2B5EF4-FFF2-40B4-BE49-F238E27FC236}">
                <a16:creationId xmlns:a16="http://schemas.microsoft.com/office/drawing/2014/main" id="{F4DC2FB1-37D0-AEE2-8899-95EF98BD20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6CCD8DB-DC09-279A-1F3F-5C2FED8A0821}"/>
              </a:ext>
            </a:extLst>
          </p:cNvPr>
          <p:cNvSpPr>
            <a:spLocks noGrp="1"/>
          </p:cNvSpPr>
          <p:nvPr>
            <p:ph type="sldNum" sz="quarter" idx="12"/>
          </p:nvPr>
        </p:nvSpPr>
        <p:spPr/>
        <p:txBody>
          <a:bodyPr/>
          <a:lstStyle/>
          <a:p>
            <a:fld id="{4F387DC0-D646-4B1A-9C8B-F2FBEB9E5B9B}" type="slidenum">
              <a:rPr lang="en-US" smtClean="0"/>
              <a:t>‹#›</a:t>
            </a:fld>
            <a:endParaRPr lang="en-US"/>
          </a:p>
        </p:txBody>
      </p:sp>
    </p:spTree>
    <p:extLst>
      <p:ext uri="{BB962C8B-B14F-4D97-AF65-F5344CB8AC3E}">
        <p14:creationId xmlns:p14="http://schemas.microsoft.com/office/powerpoint/2010/main" val="40697634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47F0C-1298-9190-0DC9-1E82B40ADC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2016DE-AECF-CEF7-0AF6-A8382437B6D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6711FA1-7BFC-FE76-B460-34DDF3C091C7}"/>
              </a:ext>
            </a:extLst>
          </p:cNvPr>
          <p:cNvSpPr>
            <a:spLocks noGrp="1"/>
          </p:cNvSpPr>
          <p:nvPr>
            <p:ph type="dt" sz="half" idx="10"/>
          </p:nvPr>
        </p:nvSpPr>
        <p:spPr/>
        <p:txBody>
          <a:bodyPr/>
          <a:lstStyle/>
          <a:p>
            <a:fld id="{9E24AE8C-0AA4-496D-95C8-771109F302B0}" type="datetimeFigureOut">
              <a:rPr lang="en-US" smtClean="0"/>
              <a:t>11/27/2024</a:t>
            </a:fld>
            <a:endParaRPr lang="en-US"/>
          </a:p>
        </p:txBody>
      </p:sp>
      <p:sp>
        <p:nvSpPr>
          <p:cNvPr id="5" name="Footer Placeholder 4">
            <a:extLst>
              <a:ext uri="{FF2B5EF4-FFF2-40B4-BE49-F238E27FC236}">
                <a16:creationId xmlns:a16="http://schemas.microsoft.com/office/drawing/2014/main" id="{FE42CE3C-8DAC-1FCB-69E1-58C9CF9AC0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0D7CC2-406B-DA19-5C03-A276C13D2CCB}"/>
              </a:ext>
            </a:extLst>
          </p:cNvPr>
          <p:cNvSpPr>
            <a:spLocks noGrp="1"/>
          </p:cNvSpPr>
          <p:nvPr>
            <p:ph type="sldNum" sz="quarter" idx="12"/>
          </p:nvPr>
        </p:nvSpPr>
        <p:spPr/>
        <p:txBody>
          <a:bodyPr/>
          <a:lstStyle/>
          <a:p>
            <a:fld id="{4F387DC0-D646-4B1A-9C8B-F2FBEB9E5B9B}" type="slidenum">
              <a:rPr lang="en-US" smtClean="0"/>
              <a:t>‹#›</a:t>
            </a:fld>
            <a:endParaRPr lang="en-US"/>
          </a:p>
        </p:txBody>
      </p:sp>
    </p:spTree>
    <p:extLst>
      <p:ext uri="{BB962C8B-B14F-4D97-AF65-F5344CB8AC3E}">
        <p14:creationId xmlns:p14="http://schemas.microsoft.com/office/powerpoint/2010/main" val="37615297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D2A9A-3764-D9A5-869F-946A3DF8000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4083EAA-7576-4319-0968-AA87CA0A84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276D855-87A9-D610-1540-8297D91D169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F07239D-D884-4585-6C25-DA36B613820C}"/>
              </a:ext>
            </a:extLst>
          </p:cNvPr>
          <p:cNvSpPr>
            <a:spLocks noGrp="1"/>
          </p:cNvSpPr>
          <p:nvPr>
            <p:ph type="dt" sz="half" idx="10"/>
          </p:nvPr>
        </p:nvSpPr>
        <p:spPr/>
        <p:txBody>
          <a:bodyPr/>
          <a:lstStyle/>
          <a:p>
            <a:fld id="{9E24AE8C-0AA4-496D-95C8-771109F302B0}" type="datetimeFigureOut">
              <a:rPr lang="en-US" smtClean="0"/>
              <a:t>11/27/2024</a:t>
            </a:fld>
            <a:endParaRPr lang="en-US"/>
          </a:p>
        </p:txBody>
      </p:sp>
      <p:sp>
        <p:nvSpPr>
          <p:cNvPr id="6" name="Footer Placeholder 5">
            <a:extLst>
              <a:ext uri="{FF2B5EF4-FFF2-40B4-BE49-F238E27FC236}">
                <a16:creationId xmlns:a16="http://schemas.microsoft.com/office/drawing/2014/main" id="{2DC43D2C-198A-907B-9A57-2D5F715A1A1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9B9926-2157-202A-368F-D682A06C3B79}"/>
              </a:ext>
            </a:extLst>
          </p:cNvPr>
          <p:cNvSpPr>
            <a:spLocks noGrp="1"/>
          </p:cNvSpPr>
          <p:nvPr>
            <p:ph type="sldNum" sz="quarter" idx="12"/>
          </p:nvPr>
        </p:nvSpPr>
        <p:spPr/>
        <p:txBody>
          <a:bodyPr/>
          <a:lstStyle/>
          <a:p>
            <a:fld id="{4F387DC0-D646-4B1A-9C8B-F2FBEB9E5B9B}" type="slidenum">
              <a:rPr lang="en-US" smtClean="0"/>
              <a:t>‹#›</a:t>
            </a:fld>
            <a:endParaRPr lang="en-US"/>
          </a:p>
        </p:txBody>
      </p:sp>
    </p:spTree>
    <p:extLst>
      <p:ext uri="{BB962C8B-B14F-4D97-AF65-F5344CB8AC3E}">
        <p14:creationId xmlns:p14="http://schemas.microsoft.com/office/powerpoint/2010/main" val="32676190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E3EA3-77E5-1926-D09B-02434C40C8EE}"/>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DFA78FD-E954-C2FD-0D13-2ADAACB6711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5A842C-8EBF-63EB-41DD-F129F16CD75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BDFEC8A-C0A2-B749-310E-CEA18B9F3EA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9A6E00E-FB91-9E93-B801-BFAE5913AC9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AD46848-72FA-CC57-D8EC-3B64D3EEB526}"/>
              </a:ext>
            </a:extLst>
          </p:cNvPr>
          <p:cNvSpPr>
            <a:spLocks noGrp="1"/>
          </p:cNvSpPr>
          <p:nvPr>
            <p:ph type="dt" sz="half" idx="10"/>
          </p:nvPr>
        </p:nvSpPr>
        <p:spPr/>
        <p:txBody>
          <a:bodyPr/>
          <a:lstStyle/>
          <a:p>
            <a:fld id="{9E24AE8C-0AA4-496D-95C8-771109F302B0}" type="datetimeFigureOut">
              <a:rPr lang="en-US" smtClean="0"/>
              <a:t>11/27/2024</a:t>
            </a:fld>
            <a:endParaRPr lang="en-US"/>
          </a:p>
        </p:txBody>
      </p:sp>
      <p:sp>
        <p:nvSpPr>
          <p:cNvPr id="8" name="Footer Placeholder 7">
            <a:extLst>
              <a:ext uri="{FF2B5EF4-FFF2-40B4-BE49-F238E27FC236}">
                <a16:creationId xmlns:a16="http://schemas.microsoft.com/office/drawing/2014/main" id="{05E4209D-F544-1F88-8161-4DCFE6F49747}"/>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CFBCB02-5F68-5BBB-1010-8D798A524164}"/>
              </a:ext>
            </a:extLst>
          </p:cNvPr>
          <p:cNvSpPr>
            <a:spLocks noGrp="1"/>
          </p:cNvSpPr>
          <p:nvPr>
            <p:ph type="sldNum" sz="quarter" idx="12"/>
          </p:nvPr>
        </p:nvSpPr>
        <p:spPr/>
        <p:txBody>
          <a:bodyPr/>
          <a:lstStyle/>
          <a:p>
            <a:fld id="{4F387DC0-D646-4B1A-9C8B-F2FBEB9E5B9B}" type="slidenum">
              <a:rPr lang="en-US" smtClean="0"/>
              <a:t>‹#›</a:t>
            </a:fld>
            <a:endParaRPr lang="en-US"/>
          </a:p>
        </p:txBody>
      </p:sp>
    </p:spTree>
    <p:extLst>
      <p:ext uri="{BB962C8B-B14F-4D97-AF65-F5344CB8AC3E}">
        <p14:creationId xmlns:p14="http://schemas.microsoft.com/office/powerpoint/2010/main" val="18481860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8C5F2E-22F9-1840-6B7D-ECF896C440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6F8AA35-788F-0D68-0341-45DCA02D0D57}"/>
              </a:ext>
            </a:extLst>
          </p:cNvPr>
          <p:cNvSpPr>
            <a:spLocks noGrp="1"/>
          </p:cNvSpPr>
          <p:nvPr>
            <p:ph type="dt" sz="half" idx="10"/>
          </p:nvPr>
        </p:nvSpPr>
        <p:spPr/>
        <p:txBody>
          <a:bodyPr/>
          <a:lstStyle/>
          <a:p>
            <a:fld id="{9E24AE8C-0AA4-496D-95C8-771109F302B0}" type="datetimeFigureOut">
              <a:rPr lang="en-US" smtClean="0"/>
              <a:t>11/27/2024</a:t>
            </a:fld>
            <a:endParaRPr lang="en-US"/>
          </a:p>
        </p:txBody>
      </p:sp>
      <p:sp>
        <p:nvSpPr>
          <p:cNvPr id="4" name="Footer Placeholder 3">
            <a:extLst>
              <a:ext uri="{FF2B5EF4-FFF2-40B4-BE49-F238E27FC236}">
                <a16:creationId xmlns:a16="http://schemas.microsoft.com/office/drawing/2014/main" id="{F8E6D4B0-90DD-F5D7-169F-30351944C4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EB361C74-7080-9F24-66F2-E20155DCEC37}"/>
              </a:ext>
            </a:extLst>
          </p:cNvPr>
          <p:cNvSpPr>
            <a:spLocks noGrp="1"/>
          </p:cNvSpPr>
          <p:nvPr>
            <p:ph type="sldNum" sz="quarter" idx="12"/>
          </p:nvPr>
        </p:nvSpPr>
        <p:spPr/>
        <p:txBody>
          <a:bodyPr/>
          <a:lstStyle/>
          <a:p>
            <a:fld id="{4F387DC0-D646-4B1A-9C8B-F2FBEB9E5B9B}" type="slidenum">
              <a:rPr lang="en-US" smtClean="0"/>
              <a:t>‹#›</a:t>
            </a:fld>
            <a:endParaRPr lang="en-US"/>
          </a:p>
        </p:txBody>
      </p:sp>
    </p:spTree>
    <p:extLst>
      <p:ext uri="{BB962C8B-B14F-4D97-AF65-F5344CB8AC3E}">
        <p14:creationId xmlns:p14="http://schemas.microsoft.com/office/powerpoint/2010/main" val="11895028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D0ACF56-DB43-CA88-8C41-A8AA5D2708AC}"/>
              </a:ext>
            </a:extLst>
          </p:cNvPr>
          <p:cNvSpPr>
            <a:spLocks noGrp="1"/>
          </p:cNvSpPr>
          <p:nvPr>
            <p:ph type="dt" sz="half" idx="10"/>
          </p:nvPr>
        </p:nvSpPr>
        <p:spPr/>
        <p:txBody>
          <a:bodyPr/>
          <a:lstStyle/>
          <a:p>
            <a:fld id="{9E24AE8C-0AA4-496D-95C8-771109F302B0}" type="datetimeFigureOut">
              <a:rPr lang="en-US" smtClean="0"/>
              <a:t>11/27/2024</a:t>
            </a:fld>
            <a:endParaRPr lang="en-US"/>
          </a:p>
        </p:txBody>
      </p:sp>
      <p:sp>
        <p:nvSpPr>
          <p:cNvPr id="3" name="Footer Placeholder 2">
            <a:extLst>
              <a:ext uri="{FF2B5EF4-FFF2-40B4-BE49-F238E27FC236}">
                <a16:creationId xmlns:a16="http://schemas.microsoft.com/office/drawing/2014/main" id="{52A920BC-7083-E0CF-5C1B-E29DDC0A926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D59E449-2340-50EB-E19D-8CB6B35F73A0}"/>
              </a:ext>
            </a:extLst>
          </p:cNvPr>
          <p:cNvSpPr>
            <a:spLocks noGrp="1"/>
          </p:cNvSpPr>
          <p:nvPr>
            <p:ph type="sldNum" sz="quarter" idx="12"/>
          </p:nvPr>
        </p:nvSpPr>
        <p:spPr/>
        <p:txBody>
          <a:bodyPr/>
          <a:lstStyle/>
          <a:p>
            <a:fld id="{4F387DC0-D646-4B1A-9C8B-F2FBEB9E5B9B}" type="slidenum">
              <a:rPr lang="en-US" smtClean="0"/>
              <a:t>‹#›</a:t>
            </a:fld>
            <a:endParaRPr lang="en-US"/>
          </a:p>
        </p:txBody>
      </p:sp>
    </p:spTree>
    <p:extLst>
      <p:ext uri="{BB962C8B-B14F-4D97-AF65-F5344CB8AC3E}">
        <p14:creationId xmlns:p14="http://schemas.microsoft.com/office/powerpoint/2010/main" val="3853561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4AB274-E14C-50AE-9460-843F91E8064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ECC1C80-5583-87D0-85E5-F61D61E1DE9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D3033B-CFED-B0DF-2F93-3AB23C8FA0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11A3DB7-A44C-34D8-7E6C-21B686DECDA3}"/>
              </a:ext>
            </a:extLst>
          </p:cNvPr>
          <p:cNvSpPr>
            <a:spLocks noGrp="1"/>
          </p:cNvSpPr>
          <p:nvPr>
            <p:ph type="dt" sz="half" idx="10"/>
          </p:nvPr>
        </p:nvSpPr>
        <p:spPr/>
        <p:txBody>
          <a:bodyPr/>
          <a:lstStyle/>
          <a:p>
            <a:fld id="{9E24AE8C-0AA4-496D-95C8-771109F302B0}" type="datetimeFigureOut">
              <a:rPr lang="en-US" smtClean="0"/>
              <a:t>11/27/2024</a:t>
            </a:fld>
            <a:endParaRPr lang="en-US"/>
          </a:p>
        </p:txBody>
      </p:sp>
      <p:sp>
        <p:nvSpPr>
          <p:cNvPr id="6" name="Footer Placeholder 5">
            <a:extLst>
              <a:ext uri="{FF2B5EF4-FFF2-40B4-BE49-F238E27FC236}">
                <a16:creationId xmlns:a16="http://schemas.microsoft.com/office/drawing/2014/main" id="{A3099F3E-2755-636F-3AB3-DB751E6273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3E9C46E-04CD-E0DB-974E-8095A87324A0}"/>
              </a:ext>
            </a:extLst>
          </p:cNvPr>
          <p:cNvSpPr>
            <a:spLocks noGrp="1"/>
          </p:cNvSpPr>
          <p:nvPr>
            <p:ph type="sldNum" sz="quarter" idx="12"/>
          </p:nvPr>
        </p:nvSpPr>
        <p:spPr/>
        <p:txBody>
          <a:bodyPr/>
          <a:lstStyle/>
          <a:p>
            <a:fld id="{4F387DC0-D646-4B1A-9C8B-F2FBEB9E5B9B}" type="slidenum">
              <a:rPr lang="en-US" smtClean="0"/>
              <a:t>‹#›</a:t>
            </a:fld>
            <a:endParaRPr lang="en-US"/>
          </a:p>
        </p:txBody>
      </p:sp>
    </p:spTree>
    <p:extLst>
      <p:ext uri="{BB962C8B-B14F-4D97-AF65-F5344CB8AC3E}">
        <p14:creationId xmlns:p14="http://schemas.microsoft.com/office/powerpoint/2010/main" val="1491206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C1C73-45B5-B8F9-25CF-415C0E10CC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6E397DA-81DB-9DE3-A6DB-59A16D5CEBF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5743A21-82C9-FE1B-8286-8989093900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27EDC0-BE06-2F80-9C59-2A93B3154FFF}"/>
              </a:ext>
            </a:extLst>
          </p:cNvPr>
          <p:cNvSpPr>
            <a:spLocks noGrp="1"/>
          </p:cNvSpPr>
          <p:nvPr>
            <p:ph type="dt" sz="half" idx="10"/>
          </p:nvPr>
        </p:nvSpPr>
        <p:spPr/>
        <p:txBody>
          <a:bodyPr/>
          <a:lstStyle/>
          <a:p>
            <a:fld id="{9E24AE8C-0AA4-496D-95C8-771109F302B0}" type="datetimeFigureOut">
              <a:rPr lang="en-US" smtClean="0"/>
              <a:t>11/27/2024</a:t>
            </a:fld>
            <a:endParaRPr lang="en-US"/>
          </a:p>
        </p:txBody>
      </p:sp>
      <p:sp>
        <p:nvSpPr>
          <p:cNvPr id="6" name="Footer Placeholder 5">
            <a:extLst>
              <a:ext uri="{FF2B5EF4-FFF2-40B4-BE49-F238E27FC236}">
                <a16:creationId xmlns:a16="http://schemas.microsoft.com/office/drawing/2014/main" id="{8A35F131-4A5A-2D7D-DED3-F9C8CA08831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E12BF0-A492-397E-1FD3-B4BF9284E5BC}"/>
              </a:ext>
            </a:extLst>
          </p:cNvPr>
          <p:cNvSpPr>
            <a:spLocks noGrp="1"/>
          </p:cNvSpPr>
          <p:nvPr>
            <p:ph type="sldNum" sz="quarter" idx="12"/>
          </p:nvPr>
        </p:nvSpPr>
        <p:spPr/>
        <p:txBody>
          <a:bodyPr/>
          <a:lstStyle/>
          <a:p>
            <a:fld id="{4F387DC0-D646-4B1A-9C8B-F2FBEB9E5B9B}" type="slidenum">
              <a:rPr lang="en-US" smtClean="0"/>
              <a:t>‹#›</a:t>
            </a:fld>
            <a:endParaRPr lang="en-US"/>
          </a:p>
        </p:txBody>
      </p:sp>
    </p:spTree>
    <p:extLst>
      <p:ext uri="{BB962C8B-B14F-4D97-AF65-F5344CB8AC3E}">
        <p14:creationId xmlns:p14="http://schemas.microsoft.com/office/powerpoint/2010/main" val="16748475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C5B3F66-C903-78A9-54A9-4CCDEEB3EA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CE7DE2-C62A-107F-148D-4ECCB123C49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4211F7-9802-84C2-A053-A371A95AE75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E24AE8C-0AA4-496D-95C8-771109F302B0}" type="datetimeFigureOut">
              <a:rPr lang="en-US" smtClean="0"/>
              <a:t>11/27/2024</a:t>
            </a:fld>
            <a:endParaRPr lang="en-US"/>
          </a:p>
        </p:txBody>
      </p:sp>
      <p:sp>
        <p:nvSpPr>
          <p:cNvPr id="5" name="Footer Placeholder 4">
            <a:extLst>
              <a:ext uri="{FF2B5EF4-FFF2-40B4-BE49-F238E27FC236}">
                <a16:creationId xmlns:a16="http://schemas.microsoft.com/office/drawing/2014/main" id="{678A3863-325C-BDAA-63BF-54FDB2DB1AA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13CBF6D0-367E-405E-3265-3D9E4A967D7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F387DC0-D646-4B1A-9C8B-F2FBEB9E5B9B}" type="slidenum">
              <a:rPr lang="en-US" smtClean="0"/>
              <a:t>‹#›</a:t>
            </a:fld>
            <a:endParaRPr lang="en-US"/>
          </a:p>
        </p:txBody>
      </p:sp>
    </p:spTree>
    <p:extLst>
      <p:ext uri="{BB962C8B-B14F-4D97-AF65-F5344CB8AC3E}">
        <p14:creationId xmlns:p14="http://schemas.microsoft.com/office/powerpoint/2010/main" val="20511079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6.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lanet earth with text overlay&#10;&#10;Description automatically generated">
            <a:extLst>
              <a:ext uri="{FF2B5EF4-FFF2-40B4-BE49-F238E27FC236}">
                <a16:creationId xmlns:a16="http://schemas.microsoft.com/office/drawing/2014/main" id="{23507C65-5287-125E-922E-0B5D84C71843}"/>
              </a:ext>
            </a:extLst>
          </p:cNvPr>
          <p:cNvPicPr>
            <a:picLocks noChangeAspect="1"/>
          </p:cNvPicPr>
          <p:nvPr/>
        </p:nvPicPr>
        <p:blipFill>
          <a:blip r:embed="rId2">
            <a:extLst>
              <a:ext uri="{28A0092B-C50C-407E-A947-70E740481C1C}">
                <a14:useLocalDpi xmlns:a14="http://schemas.microsoft.com/office/drawing/2010/main" val="0"/>
              </a:ext>
            </a:extLst>
          </a:blip>
          <a:srcRect r="13333" b="-1"/>
          <a:stretch/>
        </p:blipFill>
        <p:spPr>
          <a:xfrm>
            <a:off x="-3047" y="10"/>
            <a:ext cx="12191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C9C65D-2C6E-3D96-363C-5050404B8ED3}"/>
              </a:ext>
            </a:extLst>
          </p:cNvPr>
          <p:cNvSpPr>
            <a:spLocks noGrp="1"/>
          </p:cNvSpPr>
          <p:nvPr>
            <p:ph type="ctrTitle"/>
          </p:nvPr>
        </p:nvSpPr>
        <p:spPr>
          <a:xfrm>
            <a:off x="1097280" y="325550"/>
            <a:ext cx="10058400" cy="3574778"/>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VAX TRACK </a:t>
            </a:r>
            <a:r>
              <a:rPr lang="en-US" sz="2000" dirty="0">
                <a:solidFill>
                  <a:srgbClr val="FFFFFF"/>
                </a:solidFill>
              </a:rPr>
              <a:t>v1</a:t>
            </a:r>
            <a:r>
              <a:rPr lang="en-US" sz="5200" dirty="0">
                <a:solidFill>
                  <a:srgbClr val="FFFFFF"/>
                </a:solidFill>
              </a:rPr>
              <a:t> – Remastered </a:t>
            </a:r>
            <a:r>
              <a:rPr lang="en-US" sz="2000" dirty="0">
                <a:solidFill>
                  <a:srgbClr val="FFFFFF"/>
                </a:solidFill>
              </a:rPr>
              <a:t>(v1.1.0)</a:t>
            </a:r>
            <a:endParaRPr lang="en-US" sz="5200" dirty="0">
              <a:solidFill>
                <a:srgbClr val="FFFFFF"/>
              </a:solidFill>
            </a:endParaRPr>
          </a:p>
        </p:txBody>
      </p:sp>
      <p:sp>
        <p:nvSpPr>
          <p:cNvPr id="3" name="Subtitle 2">
            <a:extLst>
              <a:ext uri="{FF2B5EF4-FFF2-40B4-BE49-F238E27FC236}">
                <a16:creationId xmlns:a16="http://schemas.microsoft.com/office/drawing/2014/main" id="{552F5D13-E0A6-1D20-067B-162147F18AE3}"/>
              </a:ext>
            </a:extLst>
          </p:cNvPr>
          <p:cNvSpPr>
            <a:spLocks noGrp="1"/>
          </p:cNvSpPr>
          <p:nvPr>
            <p:ph type="subTitle" idx="1"/>
          </p:nvPr>
        </p:nvSpPr>
        <p:spPr>
          <a:xfrm>
            <a:off x="1100051" y="4072043"/>
            <a:ext cx="10058400" cy="1282707"/>
          </a:xfrm>
          <a:effectLst>
            <a:outerShdw blurRad="50800" dist="38100" dir="2700000" algn="tl" rotWithShape="0">
              <a:prstClr val="black">
                <a:alpha val="40000"/>
              </a:prstClr>
            </a:outerShdw>
          </a:effectLst>
        </p:spPr>
        <p:txBody>
          <a:bodyPr>
            <a:normAutofit/>
          </a:bodyPr>
          <a:lstStyle/>
          <a:p>
            <a:r>
              <a:rPr lang="en-US" sz="2000" dirty="0">
                <a:solidFill>
                  <a:srgbClr val="FFFFFF"/>
                </a:solidFill>
              </a:rPr>
              <a:t>Vivek Kumar | Associate Consultant | Infosys</a:t>
            </a:r>
          </a:p>
          <a:p>
            <a:r>
              <a:rPr lang="en-US" sz="2000">
                <a:solidFill>
                  <a:srgbClr val="FFFFFF"/>
                </a:solidFill>
              </a:rPr>
              <a:t>Developer | BP</a:t>
            </a:r>
            <a:endParaRPr lang="en-US" sz="2000" dirty="0">
              <a:solidFill>
                <a:srgbClr val="FFFFFF"/>
              </a:solidFill>
            </a:endParaRPr>
          </a:p>
        </p:txBody>
      </p:sp>
    </p:spTree>
    <p:extLst>
      <p:ext uri="{BB962C8B-B14F-4D97-AF65-F5344CB8AC3E}">
        <p14:creationId xmlns:p14="http://schemas.microsoft.com/office/powerpoint/2010/main" val="24254984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9487EF4-3002-94AE-4D4E-50B304F25AD7}"/>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REGISTRATION PAGE</a:t>
            </a:r>
          </a:p>
        </p:txBody>
      </p:sp>
      <p:pic>
        <p:nvPicPr>
          <p:cNvPr id="4" name="Picture 3" descr="A screenshot of a computer screen&#10;&#10;Description automatically generated">
            <a:extLst>
              <a:ext uri="{FF2B5EF4-FFF2-40B4-BE49-F238E27FC236}">
                <a16:creationId xmlns:a16="http://schemas.microsoft.com/office/drawing/2014/main" id="{F0338C73-A5AE-56D2-6A53-52628CE84052}"/>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800734" y="2001427"/>
            <a:ext cx="5917401" cy="2855146"/>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470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916A751-3E2F-BD97-CFA7-4AC9E567E3AF}"/>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USER PROFILE PAGE – VACCINATED </a:t>
            </a:r>
          </a:p>
        </p:txBody>
      </p:sp>
      <p:pic>
        <p:nvPicPr>
          <p:cNvPr id="4" name="Picture 3" descr="A screenshot of a computer screen&#10;&#10;Description automatically generated">
            <a:extLst>
              <a:ext uri="{FF2B5EF4-FFF2-40B4-BE49-F238E27FC236}">
                <a16:creationId xmlns:a16="http://schemas.microsoft.com/office/drawing/2014/main" id="{F1BD5E53-E227-7D74-12EC-C12E16CCBCA0}"/>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800734" y="2001427"/>
            <a:ext cx="5917401" cy="2855146"/>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2944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231604F-4089-5CCF-C42C-3BB007ED3CB1}"/>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4600" kern="1200">
                <a:solidFill>
                  <a:schemeClr val="bg1"/>
                </a:solidFill>
                <a:latin typeface="+mj-lt"/>
                <a:ea typeface="+mj-ea"/>
                <a:cs typeface="+mj-cs"/>
              </a:rPr>
              <a:t>USER PROFILE PAGE – PENDING APPROVAL</a:t>
            </a:r>
          </a:p>
        </p:txBody>
      </p:sp>
      <p:pic>
        <p:nvPicPr>
          <p:cNvPr id="4" name="Picture 3" descr="A screenshot of a computer&#10;&#10;Description automatically generated">
            <a:extLst>
              <a:ext uri="{FF2B5EF4-FFF2-40B4-BE49-F238E27FC236}">
                <a16:creationId xmlns:a16="http://schemas.microsoft.com/office/drawing/2014/main" id="{FECEC36F-DCB1-2A63-A010-6F4F39532F8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800734" y="2001427"/>
            <a:ext cx="5917401" cy="2855146"/>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743911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B6BF61-EA9A-870D-7316-0D9DE628C859}"/>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USER PROFILE PAGE – W/O BOOKED SLOT</a:t>
            </a:r>
          </a:p>
        </p:txBody>
      </p:sp>
      <p:pic>
        <p:nvPicPr>
          <p:cNvPr id="4" name="Picture 3" descr="A screenshot of a computer screen&#10;&#10;Description automatically generated">
            <a:extLst>
              <a:ext uri="{FF2B5EF4-FFF2-40B4-BE49-F238E27FC236}">
                <a16:creationId xmlns:a16="http://schemas.microsoft.com/office/drawing/2014/main" id="{8D8CE5A5-6781-7366-CA37-7AFC31B0B480}"/>
              </a:ext>
            </a:extLst>
          </p:cNvPr>
          <p:cNvPicPr>
            <a:picLocks noChangeAspect="1"/>
          </p:cNvPicPr>
          <p:nvPr/>
        </p:nvPicPr>
        <p:blipFill>
          <a:blip r:embed="rId3">
            <a:alphaModFix/>
            <a:extLst>
              <a:ext uri="{28A0092B-C50C-407E-A947-70E740481C1C}">
                <a14:useLocalDpi xmlns:a14="http://schemas.microsoft.com/office/drawing/2010/main" val="0"/>
              </a:ext>
            </a:extLst>
          </a:blip>
          <a:stretch>
            <a:fillRect/>
          </a:stretch>
        </p:blipFill>
        <p:spPr>
          <a:xfrm>
            <a:off x="5800734" y="2023617"/>
            <a:ext cx="5917401" cy="2810765"/>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833191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FA1CF9E3-7A8A-4D46-896D-33DDB71A40A7}"/>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SLOT BOOKING PAGE</a:t>
            </a:r>
          </a:p>
        </p:txBody>
      </p:sp>
      <p:pic>
        <p:nvPicPr>
          <p:cNvPr id="4" name="Picture 3" descr="A screenshot of a computer screen&#10;&#10;Description automatically generated">
            <a:extLst>
              <a:ext uri="{FF2B5EF4-FFF2-40B4-BE49-F238E27FC236}">
                <a16:creationId xmlns:a16="http://schemas.microsoft.com/office/drawing/2014/main" id="{33A2A023-C4FD-2A55-CC16-0AE69F8580F3}"/>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800734" y="1986634"/>
            <a:ext cx="5917401" cy="2884732"/>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4356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12F28F1B-9008-FC1F-5660-F57069E2A1FC}"/>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4300" kern="1200">
                <a:solidFill>
                  <a:schemeClr val="bg1"/>
                </a:solidFill>
                <a:latin typeface="+mj-lt"/>
                <a:ea typeface="+mj-ea"/>
                <a:cs typeface="+mj-cs"/>
              </a:rPr>
              <a:t>ADMIN DASHBOARD – USAGE ANALYTICS</a:t>
            </a:r>
          </a:p>
        </p:txBody>
      </p:sp>
      <p:pic>
        <p:nvPicPr>
          <p:cNvPr id="4" name="Picture 3" descr="A screenshot of a computer&#10;&#10;Description automatically generated">
            <a:extLst>
              <a:ext uri="{FF2B5EF4-FFF2-40B4-BE49-F238E27FC236}">
                <a16:creationId xmlns:a16="http://schemas.microsoft.com/office/drawing/2014/main" id="{905D666B-5E84-4AF6-EB46-C698BAC107E5}"/>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800734" y="2282504"/>
            <a:ext cx="5917401" cy="2292992"/>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57022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DEFD386-AA78-0F83-1D02-53FC2D5637CA}"/>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ADMIN PAGE – ACTION PANEL</a:t>
            </a:r>
          </a:p>
        </p:txBody>
      </p:sp>
      <p:pic>
        <p:nvPicPr>
          <p:cNvPr id="4" name="Picture 3" descr="A screenshot of a computer&#10;&#10;Description automatically generated">
            <a:extLst>
              <a:ext uri="{FF2B5EF4-FFF2-40B4-BE49-F238E27FC236}">
                <a16:creationId xmlns:a16="http://schemas.microsoft.com/office/drawing/2014/main" id="{34CA7C13-CDF4-717D-5363-B7736B06E8EF}"/>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800734" y="2289900"/>
            <a:ext cx="5917401" cy="2278199"/>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7443449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6E561F-30CF-4170-1F95-3FEE96CA9602}"/>
              </a:ext>
            </a:extLst>
          </p:cNvPr>
          <p:cNvSpPr>
            <a:spLocks noGrp="1"/>
          </p:cNvSpPr>
          <p:nvPr>
            <p:ph type="title"/>
          </p:nvPr>
        </p:nvSpPr>
        <p:spPr>
          <a:xfrm>
            <a:off x="3501896" y="1271675"/>
            <a:ext cx="5505441" cy="2387600"/>
          </a:xfrm>
        </p:spPr>
        <p:txBody>
          <a:bodyPr vert="horz" lIns="91440" tIns="45720" rIns="91440" bIns="45720" rtlCol="0" anchor="b">
            <a:normAutofit/>
          </a:bodyPr>
          <a:lstStyle/>
          <a:p>
            <a:pPr algn="ctr"/>
            <a:r>
              <a:rPr lang="en-US" sz="4200" kern="1200">
                <a:solidFill>
                  <a:schemeClr val="bg1"/>
                </a:solidFill>
                <a:latin typeface="+mj-lt"/>
                <a:ea typeface="+mj-ea"/>
                <a:cs typeface="+mj-cs"/>
              </a:rPr>
              <a:t>ARCHITECTURE &amp; DATABASE DESIGNS</a:t>
            </a:r>
          </a:p>
        </p:txBody>
      </p:sp>
      <p:cxnSp>
        <p:nvCxnSpPr>
          <p:cNvPr id="9" name="Straight Connector 8">
            <a:extLst>
              <a:ext uri="{FF2B5EF4-FFF2-40B4-BE49-F238E27FC236}">
                <a16:creationId xmlns:a16="http://schemas.microsoft.com/office/drawing/2014/main" id="{FEA8332D-EA74-40A2-8709-00EDB23792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7240" y="3429000"/>
            <a:ext cx="0" cy="316487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9358801C-1E89-48FF-B14F-D76A2EA14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4797" y="816429"/>
            <a:ext cx="8239647" cy="52251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AB88284F-ED00-40CA-B57D-89C49E8EC6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00357" y="272979"/>
            <a:ext cx="0" cy="290621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6957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wd">
                                    <p:tmPct val="1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 name="Rectangle 80">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9C171B08-72F1-B424-5949-706B90467BCE}"/>
              </a:ext>
            </a:extLst>
          </p:cNvPr>
          <p:cNvSpPr>
            <a:spLocks noGrp="1"/>
          </p:cNvSpPr>
          <p:nvPr>
            <p:ph type="title"/>
          </p:nvPr>
        </p:nvSpPr>
        <p:spPr>
          <a:xfrm>
            <a:off x="1225292" y="1450655"/>
            <a:ext cx="3932030" cy="3956690"/>
          </a:xfrm>
        </p:spPr>
        <p:txBody>
          <a:bodyPr vert="horz" lIns="91440" tIns="45720" rIns="91440" bIns="45720" rtlCol="0" anchor="ctr">
            <a:normAutofit/>
          </a:bodyPr>
          <a:lstStyle/>
          <a:p>
            <a:r>
              <a:rPr lang="en-US" sz="3800" kern="1200">
                <a:solidFill>
                  <a:schemeClr val="bg1"/>
                </a:solidFill>
                <a:latin typeface="+mj-lt"/>
                <a:ea typeface="+mj-ea"/>
                <a:cs typeface="+mj-cs"/>
              </a:rPr>
              <a:t>ARCHITECTURAL DESIGN</a:t>
            </a:r>
          </a:p>
        </p:txBody>
      </p:sp>
      <p:cxnSp>
        <p:nvCxnSpPr>
          <p:cNvPr id="83" name="Straight Connector 82">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81EFA488-E975-2B80-BF8D-651453CF70D9}"/>
              </a:ext>
            </a:extLst>
          </p:cNvPr>
          <p:cNvGrpSpPr/>
          <p:nvPr/>
        </p:nvGrpSpPr>
        <p:grpSpPr>
          <a:xfrm>
            <a:off x="5728502" y="2072630"/>
            <a:ext cx="5878516" cy="2712751"/>
            <a:chOff x="1194340" y="2160363"/>
            <a:chExt cx="9803321" cy="4523928"/>
          </a:xfrm>
        </p:grpSpPr>
        <p:sp>
          <p:nvSpPr>
            <p:cNvPr id="4" name="Rectangle 3">
              <a:extLst>
                <a:ext uri="{FF2B5EF4-FFF2-40B4-BE49-F238E27FC236}">
                  <a16:creationId xmlns:a16="http://schemas.microsoft.com/office/drawing/2014/main" id="{CD04DD8F-0654-9E2F-8093-32E6A340DF64}"/>
                </a:ext>
              </a:extLst>
            </p:cNvPr>
            <p:cNvSpPr/>
            <p:nvPr/>
          </p:nvSpPr>
          <p:spPr>
            <a:xfrm>
              <a:off x="4410969" y="2877857"/>
              <a:ext cx="1060704" cy="36576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Account Controller</a:t>
              </a:r>
              <a:endParaRPr lang="en-US" sz="1100">
                <a:solidFill>
                  <a:schemeClr val="tx1"/>
                </a:solidFill>
              </a:endParaRPr>
            </a:p>
          </p:txBody>
        </p:sp>
        <p:sp>
          <p:nvSpPr>
            <p:cNvPr id="5" name="Rectangle 4">
              <a:extLst>
                <a:ext uri="{FF2B5EF4-FFF2-40B4-BE49-F238E27FC236}">
                  <a16:creationId xmlns:a16="http://schemas.microsoft.com/office/drawing/2014/main" id="{66B98E77-9912-DA6D-D67D-BF12525840DF}"/>
                </a:ext>
              </a:extLst>
            </p:cNvPr>
            <p:cNvSpPr/>
            <p:nvPr/>
          </p:nvSpPr>
          <p:spPr>
            <a:xfrm>
              <a:off x="5773416" y="2877857"/>
              <a:ext cx="1060704" cy="36576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User Profile Controller</a:t>
              </a:r>
              <a:endParaRPr lang="en-US" sz="1100">
                <a:solidFill>
                  <a:schemeClr val="tx1"/>
                </a:solidFill>
              </a:endParaRPr>
            </a:p>
          </p:txBody>
        </p:sp>
        <p:sp>
          <p:nvSpPr>
            <p:cNvPr id="6" name="Rectangle 5">
              <a:extLst>
                <a:ext uri="{FF2B5EF4-FFF2-40B4-BE49-F238E27FC236}">
                  <a16:creationId xmlns:a16="http://schemas.microsoft.com/office/drawing/2014/main" id="{E66BA557-A006-0CB7-CA75-92EA39519059}"/>
                </a:ext>
              </a:extLst>
            </p:cNvPr>
            <p:cNvSpPr/>
            <p:nvPr/>
          </p:nvSpPr>
          <p:spPr>
            <a:xfrm>
              <a:off x="7135863" y="2877857"/>
              <a:ext cx="1060704" cy="36576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Booking Controller</a:t>
              </a:r>
              <a:endParaRPr lang="en-US" sz="1100">
                <a:solidFill>
                  <a:schemeClr val="tx1"/>
                </a:solidFill>
              </a:endParaRPr>
            </a:p>
          </p:txBody>
        </p:sp>
        <p:sp>
          <p:nvSpPr>
            <p:cNvPr id="8" name="Rectangle 7">
              <a:extLst>
                <a:ext uri="{FF2B5EF4-FFF2-40B4-BE49-F238E27FC236}">
                  <a16:creationId xmlns:a16="http://schemas.microsoft.com/office/drawing/2014/main" id="{23596C01-24DC-E4BF-7F76-FB45940AF3D2}"/>
                </a:ext>
              </a:extLst>
            </p:cNvPr>
            <p:cNvSpPr/>
            <p:nvPr/>
          </p:nvSpPr>
          <p:spPr>
            <a:xfrm>
              <a:off x="9936957" y="2843659"/>
              <a:ext cx="1060704" cy="36576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Admin Controller</a:t>
              </a:r>
              <a:endParaRPr lang="en-US" sz="1100">
                <a:solidFill>
                  <a:schemeClr val="tx1"/>
                </a:solidFill>
              </a:endParaRPr>
            </a:p>
          </p:txBody>
        </p:sp>
        <p:sp>
          <p:nvSpPr>
            <p:cNvPr id="9" name="Rectangle 8">
              <a:extLst>
                <a:ext uri="{FF2B5EF4-FFF2-40B4-BE49-F238E27FC236}">
                  <a16:creationId xmlns:a16="http://schemas.microsoft.com/office/drawing/2014/main" id="{7A285E1C-5499-559A-3002-3E80D8F69293}"/>
                </a:ext>
              </a:extLst>
            </p:cNvPr>
            <p:cNvSpPr/>
            <p:nvPr/>
          </p:nvSpPr>
          <p:spPr>
            <a:xfrm>
              <a:off x="3048522" y="2452099"/>
              <a:ext cx="1060704" cy="3657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Home Page</a:t>
              </a:r>
              <a:endParaRPr lang="en-US" sz="1100">
                <a:solidFill>
                  <a:schemeClr val="tx1"/>
                </a:solidFill>
              </a:endParaRPr>
            </a:p>
          </p:txBody>
        </p:sp>
        <p:sp>
          <p:nvSpPr>
            <p:cNvPr id="10" name="Rectangle 9">
              <a:extLst>
                <a:ext uri="{FF2B5EF4-FFF2-40B4-BE49-F238E27FC236}">
                  <a16:creationId xmlns:a16="http://schemas.microsoft.com/office/drawing/2014/main" id="{54277E43-C599-8263-68BC-9B72F7ED1BE7}"/>
                </a:ext>
              </a:extLst>
            </p:cNvPr>
            <p:cNvSpPr/>
            <p:nvPr/>
          </p:nvSpPr>
          <p:spPr>
            <a:xfrm>
              <a:off x="4410969" y="2160363"/>
              <a:ext cx="1060704" cy="659674"/>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Login &amp; Registration Page</a:t>
              </a:r>
              <a:endParaRPr lang="en-US" sz="1100">
                <a:solidFill>
                  <a:schemeClr val="tx1"/>
                </a:solidFill>
              </a:endParaRPr>
            </a:p>
          </p:txBody>
        </p:sp>
        <p:sp>
          <p:nvSpPr>
            <p:cNvPr id="11" name="Rectangle 10">
              <a:extLst>
                <a:ext uri="{FF2B5EF4-FFF2-40B4-BE49-F238E27FC236}">
                  <a16:creationId xmlns:a16="http://schemas.microsoft.com/office/drawing/2014/main" id="{2D68F5EC-67F4-9508-D887-7CC62B52F8F0}"/>
                </a:ext>
              </a:extLst>
            </p:cNvPr>
            <p:cNvSpPr/>
            <p:nvPr/>
          </p:nvSpPr>
          <p:spPr>
            <a:xfrm>
              <a:off x="5773416" y="2452099"/>
              <a:ext cx="1060704" cy="3657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User Profile Page</a:t>
              </a:r>
              <a:endParaRPr lang="en-US" sz="1100">
                <a:solidFill>
                  <a:schemeClr val="tx1"/>
                </a:solidFill>
              </a:endParaRPr>
            </a:p>
          </p:txBody>
        </p:sp>
        <p:sp>
          <p:nvSpPr>
            <p:cNvPr id="12" name="Rectangle 11">
              <a:extLst>
                <a:ext uri="{FF2B5EF4-FFF2-40B4-BE49-F238E27FC236}">
                  <a16:creationId xmlns:a16="http://schemas.microsoft.com/office/drawing/2014/main" id="{FD72EBA4-FF15-18A4-64E6-8F764C1B5F09}"/>
                </a:ext>
              </a:extLst>
            </p:cNvPr>
            <p:cNvSpPr/>
            <p:nvPr/>
          </p:nvSpPr>
          <p:spPr>
            <a:xfrm>
              <a:off x="7135863" y="2452099"/>
              <a:ext cx="1060704" cy="365760"/>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Booking Page</a:t>
              </a:r>
              <a:endParaRPr lang="en-US" sz="1100">
                <a:solidFill>
                  <a:schemeClr val="tx1"/>
                </a:solidFill>
              </a:endParaRPr>
            </a:p>
          </p:txBody>
        </p:sp>
        <p:sp>
          <p:nvSpPr>
            <p:cNvPr id="14" name="Rectangle 13">
              <a:extLst>
                <a:ext uri="{FF2B5EF4-FFF2-40B4-BE49-F238E27FC236}">
                  <a16:creationId xmlns:a16="http://schemas.microsoft.com/office/drawing/2014/main" id="{3C503532-B4C3-EF9A-65B1-153A9CBCC8D2}"/>
                </a:ext>
              </a:extLst>
            </p:cNvPr>
            <p:cNvSpPr/>
            <p:nvPr/>
          </p:nvSpPr>
          <p:spPr>
            <a:xfrm>
              <a:off x="9936957" y="2169670"/>
              <a:ext cx="1060704" cy="641059"/>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Admin Dashboard Page</a:t>
              </a:r>
              <a:endParaRPr lang="en-US" sz="1100">
                <a:solidFill>
                  <a:schemeClr val="tx1"/>
                </a:solidFill>
              </a:endParaRPr>
            </a:p>
          </p:txBody>
        </p:sp>
        <p:sp>
          <p:nvSpPr>
            <p:cNvPr id="15" name="Rectangle 14">
              <a:extLst>
                <a:ext uri="{FF2B5EF4-FFF2-40B4-BE49-F238E27FC236}">
                  <a16:creationId xmlns:a16="http://schemas.microsoft.com/office/drawing/2014/main" id="{06CFAD10-F4A0-8420-1FAC-22D9244E22E2}"/>
                </a:ext>
              </a:extLst>
            </p:cNvPr>
            <p:cNvSpPr/>
            <p:nvPr/>
          </p:nvSpPr>
          <p:spPr>
            <a:xfrm>
              <a:off x="4410969" y="3579070"/>
              <a:ext cx="1060704" cy="36576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Account Service</a:t>
              </a:r>
              <a:endParaRPr lang="en-US" sz="1100">
                <a:solidFill>
                  <a:schemeClr val="tx1"/>
                </a:solidFill>
              </a:endParaRPr>
            </a:p>
          </p:txBody>
        </p:sp>
        <p:sp>
          <p:nvSpPr>
            <p:cNvPr id="16" name="Rectangle 15">
              <a:extLst>
                <a:ext uri="{FF2B5EF4-FFF2-40B4-BE49-F238E27FC236}">
                  <a16:creationId xmlns:a16="http://schemas.microsoft.com/office/drawing/2014/main" id="{06FEB275-D9CB-210B-7EFA-C8A0A0B5634F}"/>
                </a:ext>
              </a:extLst>
            </p:cNvPr>
            <p:cNvSpPr/>
            <p:nvPr/>
          </p:nvSpPr>
          <p:spPr>
            <a:xfrm>
              <a:off x="5793458" y="3576765"/>
              <a:ext cx="1255776" cy="36576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User Profile Service</a:t>
              </a:r>
              <a:endParaRPr lang="en-US" sz="1100">
                <a:solidFill>
                  <a:schemeClr val="tx1"/>
                </a:solidFill>
              </a:endParaRPr>
            </a:p>
          </p:txBody>
        </p:sp>
        <p:sp>
          <p:nvSpPr>
            <p:cNvPr id="17" name="Rectangle 16">
              <a:extLst>
                <a:ext uri="{FF2B5EF4-FFF2-40B4-BE49-F238E27FC236}">
                  <a16:creationId xmlns:a16="http://schemas.microsoft.com/office/drawing/2014/main" id="{25BFACBE-7DFF-DB3D-1EE8-B5E0336C2814}"/>
                </a:ext>
              </a:extLst>
            </p:cNvPr>
            <p:cNvSpPr/>
            <p:nvPr/>
          </p:nvSpPr>
          <p:spPr>
            <a:xfrm>
              <a:off x="7135863" y="3579269"/>
              <a:ext cx="1060704" cy="36576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Booking Service</a:t>
              </a:r>
              <a:endParaRPr lang="en-US" sz="1100">
                <a:solidFill>
                  <a:schemeClr val="tx1"/>
                </a:solidFill>
              </a:endParaRPr>
            </a:p>
          </p:txBody>
        </p:sp>
        <p:sp>
          <p:nvSpPr>
            <p:cNvPr id="18" name="Rectangle 17">
              <a:extLst>
                <a:ext uri="{FF2B5EF4-FFF2-40B4-BE49-F238E27FC236}">
                  <a16:creationId xmlns:a16="http://schemas.microsoft.com/office/drawing/2014/main" id="{487A9D44-666D-A9AD-E8A7-2078FB963B5E}"/>
                </a:ext>
              </a:extLst>
            </p:cNvPr>
            <p:cNvSpPr/>
            <p:nvPr/>
          </p:nvSpPr>
          <p:spPr>
            <a:xfrm>
              <a:off x="7135863" y="4005027"/>
              <a:ext cx="1060704" cy="36576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Hospital Service</a:t>
              </a:r>
              <a:endParaRPr lang="en-US" sz="1100">
                <a:solidFill>
                  <a:schemeClr val="tx1"/>
                </a:solidFill>
              </a:endParaRPr>
            </a:p>
          </p:txBody>
        </p:sp>
        <p:sp>
          <p:nvSpPr>
            <p:cNvPr id="20" name="Rectangle 19">
              <a:extLst>
                <a:ext uri="{FF2B5EF4-FFF2-40B4-BE49-F238E27FC236}">
                  <a16:creationId xmlns:a16="http://schemas.microsoft.com/office/drawing/2014/main" id="{DED3009C-5D52-C4A3-452C-9F739A6A6756}"/>
                </a:ext>
              </a:extLst>
            </p:cNvPr>
            <p:cNvSpPr/>
            <p:nvPr/>
          </p:nvSpPr>
          <p:spPr>
            <a:xfrm>
              <a:off x="9936957" y="3576765"/>
              <a:ext cx="1060704" cy="36576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Admin Service</a:t>
              </a:r>
              <a:endParaRPr lang="en-US" sz="1100">
                <a:solidFill>
                  <a:schemeClr val="tx1"/>
                </a:solidFill>
              </a:endParaRPr>
            </a:p>
          </p:txBody>
        </p:sp>
        <p:sp>
          <p:nvSpPr>
            <p:cNvPr id="21" name="Rectangle 20">
              <a:extLst>
                <a:ext uri="{FF2B5EF4-FFF2-40B4-BE49-F238E27FC236}">
                  <a16:creationId xmlns:a16="http://schemas.microsoft.com/office/drawing/2014/main" id="{2113A263-35B5-2AD1-D0D4-E9CEF3835E36}"/>
                </a:ext>
              </a:extLst>
            </p:cNvPr>
            <p:cNvSpPr/>
            <p:nvPr/>
          </p:nvSpPr>
          <p:spPr>
            <a:xfrm>
              <a:off x="4410969" y="4004828"/>
              <a:ext cx="1060704" cy="36576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Auth Service</a:t>
              </a:r>
              <a:endParaRPr lang="en-US" sz="1100">
                <a:solidFill>
                  <a:schemeClr val="tx1"/>
                </a:solidFill>
              </a:endParaRPr>
            </a:p>
          </p:txBody>
        </p:sp>
        <p:sp>
          <p:nvSpPr>
            <p:cNvPr id="22" name="Rectangle 21">
              <a:extLst>
                <a:ext uri="{FF2B5EF4-FFF2-40B4-BE49-F238E27FC236}">
                  <a16:creationId xmlns:a16="http://schemas.microsoft.com/office/drawing/2014/main" id="{848027DC-E766-79A7-ABB7-1BC7A4E08A82}"/>
                </a:ext>
              </a:extLst>
            </p:cNvPr>
            <p:cNvSpPr/>
            <p:nvPr/>
          </p:nvSpPr>
          <p:spPr>
            <a:xfrm>
              <a:off x="5793458" y="4005027"/>
              <a:ext cx="1255776" cy="365760"/>
            </a:xfrm>
            <a:prstGeom prst="rect">
              <a:avLst/>
            </a:prstGeom>
            <a:solidFill>
              <a:schemeClr val="accent5">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User Vaccine Details Service</a:t>
              </a:r>
              <a:endParaRPr lang="en-US" sz="1100">
                <a:solidFill>
                  <a:schemeClr val="tx1"/>
                </a:solidFill>
              </a:endParaRPr>
            </a:p>
          </p:txBody>
        </p:sp>
        <p:sp>
          <p:nvSpPr>
            <p:cNvPr id="24" name="Rectangle 23">
              <a:extLst>
                <a:ext uri="{FF2B5EF4-FFF2-40B4-BE49-F238E27FC236}">
                  <a16:creationId xmlns:a16="http://schemas.microsoft.com/office/drawing/2014/main" id="{DA0BC387-B0CA-3808-0085-4E9106DE8CEA}"/>
                </a:ext>
              </a:extLst>
            </p:cNvPr>
            <p:cNvSpPr/>
            <p:nvPr/>
          </p:nvSpPr>
          <p:spPr>
            <a:xfrm>
              <a:off x="5793458" y="5101674"/>
              <a:ext cx="1249680" cy="3657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User Vaccine Details DTO</a:t>
              </a:r>
              <a:endParaRPr lang="en-US" sz="1100">
                <a:solidFill>
                  <a:schemeClr val="tx1"/>
                </a:solidFill>
              </a:endParaRPr>
            </a:p>
          </p:txBody>
        </p:sp>
        <p:sp>
          <p:nvSpPr>
            <p:cNvPr id="25" name="Rectangle 24">
              <a:extLst>
                <a:ext uri="{FF2B5EF4-FFF2-40B4-BE49-F238E27FC236}">
                  <a16:creationId xmlns:a16="http://schemas.microsoft.com/office/drawing/2014/main" id="{88E7A9CD-50A3-ED35-E95B-E4078FE38B70}"/>
                </a:ext>
              </a:extLst>
            </p:cNvPr>
            <p:cNvSpPr/>
            <p:nvPr/>
          </p:nvSpPr>
          <p:spPr>
            <a:xfrm>
              <a:off x="7132320" y="4662327"/>
              <a:ext cx="1060704" cy="3657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Booking DTO</a:t>
              </a:r>
              <a:endParaRPr lang="en-US" sz="1100">
                <a:solidFill>
                  <a:schemeClr val="tx1"/>
                </a:solidFill>
              </a:endParaRPr>
            </a:p>
          </p:txBody>
        </p:sp>
        <p:sp>
          <p:nvSpPr>
            <p:cNvPr id="26" name="Rectangle 25">
              <a:extLst>
                <a:ext uri="{FF2B5EF4-FFF2-40B4-BE49-F238E27FC236}">
                  <a16:creationId xmlns:a16="http://schemas.microsoft.com/office/drawing/2014/main" id="{3DF388B5-BE95-9C10-6F55-EA0D5F5E95C0}"/>
                </a:ext>
              </a:extLst>
            </p:cNvPr>
            <p:cNvSpPr/>
            <p:nvPr/>
          </p:nvSpPr>
          <p:spPr>
            <a:xfrm>
              <a:off x="7132320" y="5101674"/>
              <a:ext cx="1060704" cy="3657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Hospital DTO</a:t>
              </a:r>
              <a:endParaRPr lang="en-US" sz="1100">
                <a:solidFill>
                  <a:schemeClr val="tx1"/>
                </a:solidFill>
              </a:endParaRPr>
            </a:p>
          </p:txBody>
        </p:sp>
        <p:sp>
          <p:nvSpPr>
            <p:cNvPr id="27" name="Rectangle 26">
              <a:extLst>
                <a:ext uri="{FF2B5EF4-FFF2-40B4-BE49-F238E27FC236}">
                  <a16:creationId xmlns:a16="http://schemas.microsoft.com/office/drawing/2014/main" id="{172A9D10-E27A-D2B0-7745-DA106E94DFAE}"/>
                </a:ext>
              </a:extLst>
            </p:cNvPr>
            <p:cNvSpPr/>
            <p:nvPr/>
          </p:nvSpPr>
          <p:spPr>
            <a:xfrm>
              <a:off x="9936957" y="4662327"/>
              <a:ext cx="1060704" cy="3657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Admin DTO</a:t>
              </a:r>
              <a:endParaRPr lang="en-US" sz="1100">
                <a:solidFill>
                  <a:schemeClr val="tx1"/>
                </a:solidFill>
              </a:endParaRPr>
            </a:p>
          </p:txBody>
        </p:sp>
        <p:sp>
          <p:nvSpPr>
            <p:cNvPr id="29" name="Rectangle 28">
              <a:extLst>
                <a:ext uri="{FF2B5EF4-FFF2-40B4-BE49-F238E27FC236}">
                  <a16:creationId xmlns:a16="http://schemas.microsoft.com/office/drawing/2014/main" id="{81280FF5-4B46-F068-8CF4-105E1B4CBA33}"/>
                </a:ext>
              </a:extLst>
            </p:cNvPr>
            <p:cNvSpPr/>
            <p:nvPr/>
          </p:nvSpPr>
          <p:spPr>
            <a:xfrm>
              <a:off x="4424903" y="5863041"/>
              <a:ext cx="1060704" cy="36576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User Details Model</a:t>
              </a:r>
              <a:endParaRPr lang="en-US" sz="1100">
                <a:solidFill>
                  <a:schemeClr val="tx1"/>
                </a:solidFill>
              </a:endParaRPr>
            </a:p>
          </p:txBody>
        </p:sp>
        <p:sp>
          <p:nvSpPr>
            <p:cNvPr id="30" name="Rectangle 29">
              <a:extLst>
                <a:ext uri="{FF2B5EF4-FFF2-40B4-BE49-F238E27FC236}">
                  <a16:creationId xmlns:a16="http://schemas.microsoft.com/office/drawing/2014/main" id="{ADD5D749-BC46-447A-86F2-4AC5A8519A37}"/>
                </a:ext>
              </a:extLst>
            </p:cNvPr>
            <p:cNvSpPr/>
            <p:nvPr/>
          </p:nvSpPr>
          <p:spPr>
            <a:xfrm>
              <a:off x="5773416" y="5851540"/>
              <a:ext cx="1249680" cy="36576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User Vaccine Details Model</a:t>
              </a:r>
              <a:endParaRPr lang="en-US" sz="1100">
                <a:solidFill>
                  <a:schemeClr val="tx1"/>
                </a:solidFill>
              </a:endParaRPr>
            </a:p>
          </p:txBody>
        </p:sp>
        <p:sp>
          <p:nvSpPr>
            <p:cNvPr id="31" name="Rectangle 30">
              <a:extLst>
                <a:ext uri="{FF2B5EF4-FFF2-40B4-BE49-F238E27FC236}">
                  <a16:creationId xmlns:a16="http://schemas.microsoft.com/office/drawing/2014/main" id="{2609A243-C51E-397A-2AF2-8BB624245B1A}"/>
                </a:ext>
              </a:extLst>
            </p:cNvPr>
            <p:cNvSpPr/>
            <p:nvPr/>
          </p:nvSpPr>
          <p:spPr>
            <a:xfrm>
              <a:off x="7132320" y="5850002"/>
              <a:ext cx="1060704" cy="36576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Booking Details Model</a:t>
              </a:r>
              <a:endParaRPr lang="en-US" sz="1100">
                <a:solidFill>
                  <a:schemeClr val="tx1"/>
                </a:solidFill>
              </a:endParaRPr>
            </a:p>
          </p:txBody>
        </p:sp>
        <p:sp>
          <p:nvSpPr>
            <p:cNvPr id="32" name="Rectangle 31">
              <a:extLst>
                <a:ext uri="{FF2B5EF4-FFF2-40B4-BE49-F238E27FC236}">
                  <a16:creationId xmlns:a16="http://schemas.microsoft.com/office/drawing/2014/main" id="{D4C505F5-2B36-0EDF-A655-DD2F7EFBE0DD}"/>
                </a:ext>
              </a:extLst>
            </p:cNvPr>
            <p:cNvSpPr/>
            <p:nvPr/>
          </p:nvSpPr>
          <p:spPr>
            <a:xfrm>
              <a:off x="7132320" y="6318531"/>
              <a:ext cx="1060704" cy="365760"/>
            </a:xfrm>
            <a:prstGeom prst="rect">
              <a:avLst/>
            </a:prstGeom>
            <a:solidFill>
              <a:schemeClr val="bg1">
                <a:lumMod val="9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Hospital Model</a:t>
              </a:r>
              <a:endParaRPr lang="en-US" sz="1100">
                <a:solidFill>
                  <a:schemeClr val="tx1"/>
                </a:solidFill>
              </a:endParaRPr>
            </a:p>
          </p:txBody>
        </p:sp>
        <p:sp>
          <p:nvSpPr>
            <p:cNvPr id="35" name="TextBox 34">
              <a:extLst>
                <a:ext uri="{FF2B5EF4-FFF2-40B4-BE49-F238E27FC236}">
                  <a16:creationId xmlns:a16="http://schemas.microsoft.com/office/drawing/2014/main" id="{AF7D4EA7-86AF-175E-D9B9-1D59568E2A67}"/>
                </a:ext>
              </a:extLst>
            </p:cNvPr>
            <p:cNvSpPr txBox="1"/>
            <p:nvPr/>
          </p:nvSpPr>
          <p:spPr>
            <a:xfrm>
              <a:off x="1194340" y="2679359"/>
              <a:ext cx="1495346" cy="276999"/>
            </a:xfrm>
            <a:prstGeom prst="rect">
              <a:avLst/>
            </a:prstGeom>
            <a:noFill/>
          </p:spPr>
          <p:txBody>
            <a:bodyPr wrap="none" rtlCol="0">
              <a:spAutoFit/>
            </a:bodyPr>
            <a:lstStyle/>
            <a:p>
              <a:pPr defTabSz="543154">
                <a:spcAft>
                  <a:spcPts val="540"/>
                </a:spcAft>
              </a:pPr>
              <a:r>
                <a:rPr lang="en-US" sz="713" b="1" kern="1200">
                  <a:solidFill>
                    <a:schemeClr val="tx1"/>
                  </a:solidFill>
                  <a:highlight>
                    <a:srgbClr val="FFFF00"/>
                  </a:highlight>
                  <a:latin typeface="+mn-lt"/>
                  <a:ea typeface="+mn-ea"/>
                  <a:cs typeface="+mn-cs"/>
                </a:rPr>
                <a:t>Presentation Layer</a:t>
              </a:r>
              <a:endParaRPr lang="en-US" sz="1200" b="1">
                <a:highlight>
                  <a:srgbClr val="FFFF00"/>
                </a:highlight>
              </a:endParaRPr>
            </a:p>
          </p:txBody>
        </p:sp>
        <p:sp>
          <p:nvSpPr>
            <p:cNvPr id="36" name="TextBox 35">
              <a:extLst>
                <a:ext uri="{FF2B5EF4-FFF2-40B4-BE49-F238E27FC236}">
                  <a16:creationId xmlns:a16="http://schemas.microsoft.com/office/drawing/2014/main" id="{47645A63-0CDC-2C40-9F3D-25061D347B9E}"/>
                </a:ext>
              </a:extLst>
            </p:cNvPr>
            <p:cNvSpPr txBox="1"/>
            <p:nvPr/>
          </p:nvSpPr>
          <p:spPr>
            <a:xfrm>
              <a:off x="1194340" y="3835553"/>
              <a:ext cx="1643463" cy="276999"/>
            </a:xfrm>
            <a:prstGeom prst="rect">
              <a:avLst/>
            </a:prstGeom>
            <a:noFill/>
          </p:spPr>
          <p:txBody>
            <a:bodyPr wrap="none" rtlCol="0">
              <a:spAutoFit/>
            </a:bodyPr>
            <a:lstStyle/>
            <a:p>
              <a:pPr defTabSz="543154">
                <a:spcAft>
                  <a:spcPts val="540"/>
                </a:spcAft>
              </a:pPr>
              <a:r>
                <a:rPr lang="en-US" sz="713" b="1" kern="1200">
                  <a:solidFill>
                    <a:schemeClr val="tx1"/>
                  </a:solidFill>
                  <a:highlight>
                    <a:srgbClr val="FFFF00"/>
                  </a:highlight>
                  <a:latin typeface="+mn-lt"/>
                  <a:ea typeface="+mn-ea"/>
                  <a:cs typeface="+mn-cs"/>
                </a:rPr>
                <a:t>Business Logic Layer</a:t>
              </a:r>
              <a:endParaRPr lang="en-US" sz="1200" b="1">
                <a:highlight>
                  <a:srgbClr val="FFFF00"/>
                </a:highlight>
              </a:endParaRPr>
            </a:p>
          </p:txBody>
        </p:sp>
        <p:sp>
          <p:nvSpPr>
            <p:cNvPr id="37" name="TextBox 36">
              <a:extLst>
                <a:ext uri="{FF2B5EF4-FFF2-40B4-BE49-F238E27FC236}">
                  <a16:creationId xmlns:a16="http://schemas.microsoft.com/office/drawing/2014/main" id="{DA177797-B668-83C2-C611-C54683E364EB}"/>
                </a:ext>
              </a:extLst>
            </p:cNvPr>
            <p:cNvSpPr txBox="1"/>
            <p:nvPr/>
          </p:nvSpPr>
          <p:spPr>
            <a:xfrm>
              <a:off x="1194340" y="4782906"/>
              <a:ext cx="1472391" cy="276999"/>
            </a:xfrm>
            <a:prstGeom prst="rect">
              <a:avLst/>
            </a:prstGeom>
            <a:noFill/>
          </p:spPr>
          <p:txBody>
            <a:bodyPr wrap="none" rtlCol="0">
              <a:spAutoFit/>
            </a:bodyPr>
            <a:lstStyle/>
            <a:p>
              <a:pPr defTabSz="543154">
                <a:spcAft>
                  <a:spcPts val="540"/>
                </a:spcAft>
              </a:pPr>
              <a:r>
                <a:rPr lang="en-US" sz="713" b="1" kern="1200">
                  <a:solidFill>
                    <a:schemeClr val="tx1"/>
                  </a:solidFill>
                  <a:highlight>
                    <a:srgbClr val="FFFF00"/>
                  </a:highlight>
                  <a:latin typeface="+mn-lt"/>
                  <a:ea typeface="+mn-ea"/>
                  <a:cs typeface="+mn-cs"/>
                </a:rPr>
                <a:t>Data Access Layer</a:t>
              </a:r>
              <a:endParaRPr lang="en-US" sz="1200" b="1">
                <a:highlight>
                  <a:srgbClr val="FFFF00"/>
                </a:highlight>
              </a:endParaRPr>
            </a:p>
          </p:txBody>
        </p:sp>
        <p:sp>
          <p:nvSpPr>
            <p:cNvPr id="38" name="TextBox 37">
              <a:extLst>
                <a:ext uri="{FF2B5EF4-FFF2-40B4-BE49-F238E27FC236}">
                  <a16:creationId xmlns:a16="http://schemas.microsoft.com/office/drawing/2014/main" id="{6496B1FA-5C52-BC26-524C-522E33C32EA2}"/>
                </a:ext>
              </a:extLst>
            </p:cNvPr>
            <p:cNvSpPr txBox="1"/>
            <p:nvPr/>
          </p:nvSpPr>
          <p:spPr>
            <a:xfrm>
              <a:off x="1194340" y="5836739"/>
              <a:ext cx="1268809" cy="276999"/>
            </a:xfrm>
            <a:prstGeom prst="rect">
              <a:avLst/>
            </a:prstGeom>
            <a:noFill/>
          </p:spPr>
          <p:txBody>
            <a:bodyPr wrap="none" rtlCol="0">
              <a:spAutoFit/>
            </a:bodyPr>
            <a:lstStyle/>
            <a:p>
              <a:pPr defTabSz="543154">
                <a:spcAft>
                  <a:spcPts val="540"/>
                </a:spcAft>
              </a:pPr>
              <a:r>
                <a:rPr lang="en-US" sz="713" b="1" kern="1200">
                  <a:solidFill>
                    <a:schemeClr val="tx1"/>
                  </a:solidFill>
                  <a:highlight>
                    <a:srgbClr val="FFFF00"/>
                  </a:highlight>
                  <a:latin typeface="+mn-lt"/>
                  <a:ea typeface="+mn-ea"/>
                  <a:cs typeface="+mn-cs"/>
                </a:rPr>
                <a:t>Database Layer</a:t>
              </a:r>
              <a:endParaRPr lang="en-US" sz="1200" b="1">
                <a:highlight>
                  <a:srgbClr val="FFFF00"/>
                </a:highlight>
              </a:endParaRPr>
            </a:p>
          </p:txBody>
        </p:sp>
        <p:sp>
          <p:nvSpPr>
            <p:cNvPr id="39" name="Rectangle 38">
              <a:extLst>
                <a:ext uri="{FF2B5EF4-FFF2-40B4-BE49-F238E27FC236}">
                  <a16:creationId xmlns:a16="http://schemas.microsoft.com/office/drawing/2014/main" id="{B477674B-BB60-8F12-4CB3-00EFC41161A6}"/>
                </a:ext>
              </a:extLst>
            </p:cNvPr>
            <p:cNvSpPr/>
            <p:nvPr/>
          </p:nvSpPr>
          <p:spPr>
            <a:xfrm>
              <a:off x="5804332" y="4660421"/>
              <a:ext cx="1249680" cy="365760"/>
            </a:xfrm>
            <a:prstGeom prst="rect">
              <a:avLst/>
            </a:prstGeom>
            <a:solidFill>
              <a:schemeClr val="accent2">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User Details DTO</a:t>
              </a:r>
              <a:endParaRPr lang="en-US" sz="1100">
                <a:solidFill>
                  <a:schemeClr val="tx1"/>
                </a:solidFill>
              </a:endParaRPr>
            </a:p>
          </p:txBody>
        </p:sp>
        <p:sp>
          <p:nvSpPr>
            <p:cNvPr id="40" name="Rectangle 39">
              <a:extLst>
                <a:ext uri="{FF2B5EF4-FFF2-40B4-BE49-F238E27FC236}">
                  <a16:creationId xmlns:a16="http://schemas.microsoft.com/office/drawing/2014/main" id="{2749768D-A849-178C-3769-FC3A691FD69F}"/>
                </a:ext>
              </a:extLst>
            </p:cNvPr>
            <p:cNvSpPr/>
            <p:nvPr/>
          </p:nvSpPr>
          <p:spPr>
            <a:xfrm>
              <a:off x="3051106" y="2877857"/>
              <a:ext cx="1060704" cy="365760"/>
            </a:xfrm>
            <a:prstGeom prst="rect">
              <a:avLst/>
            </a:prstGeom>
            <a:solidFill>
              <a:schemeClr val="accent3">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543154">
                <a:spcAft>
                  <a:spcPts val="540"/>
                </a:spcAft>
              </a:pPr>
              <a:r>
                <a:rPr lang="en-US" sz="653" kern="1200">
                  <a:solidFill>
                    <a:schemeClr val="tx1"/>
                  </a:solidFill>
                  <a:latin typeface="+mn-lt"/>
                  <a:ea typeface="+mn-ea"/>
                  <a:cs typeface="+mn-cs"/>
                </a:rPr>
                <a:t>Home Controller</a:t>
              </a:r>
              <a:endParaRPr lang="en-US" sz="1100">
                <a:solidFill>
                  <a:schemeClr val="tx1"/>
                </a:solidFill>
              </a:endParaRPr>
            </a:p>
          </p:txBody>
        </p:sp>
        <p:cxnSp>
          <p:nvCxnSpPr>
            <p:cNvPr id="42" name="Straight Connector 41">
              <a:extLst>
                <a:ext uri="{FF2B5EF4-FFF2-40B4-BE49-F238E27FC236}">
                  <a16:creationId xmlns:a16="http://schemas.microsoft.com/office/drawing/2014/main" id="{93BA5186-3E7F-0C0F-3EA7-FF53897A5FA9}"/>
                </a:ext>
              </a:extLst>
            </p:cNvPr>
            <p:cNvCxnSpPr/>
            <p:nvPr/>
          </p:nvCxnSpPr>
          <p:spPr>
            <a:xfrm>
              <a:off x="3048522" y="3424365"/>
              <a:ext cx="7708378" cy="0"/>
            </a:xfrm>
            <a:prstGeom prst="line">
              <a:avLst/>
            </a:prstGeom>
            <a:ln w="6350">
              <a:solidFill>
                <a:schemeClr val="bg2"/>
              </a:solidFill>
            </a:ln>
          </p:spPr>
          <p:style>
            <a:lnRef idx="2">
              <a:schemeClr val="dk1"/>
            </a:lnRef>
            <a:fillRef idx="0">
              <a:schemeClr val="dk1"/>
            </a:fillRef>
            <a:effectRef idx="1">
              <a:schemeClr val="dk1"/>
            </a:effectRef>
            <a:fontRef idx="minor">
              <a:schemeClr val="tx1"/>
            </a:fontRef>
          </p:style>
        </p:cxnSp>
        <p:cxnSp>
          <p:nvCxnSpPr>
            <p:cNvPr id="43" name="Straight Connector 42">
              <a:extLst>
                <a:ext uri="{FF2B5EF4-FFF2-40B4-BE49-F238E27FC236}">
                  <a16:creationId xmlns:a16="http://schemas.microsoft.com/office/drawing/2014/main" id="{A97E7BBC-A814-118B-03CF-FD91852CC372}"/>
                </a:ext>
              </a:extLst>
            </p:cNvPr>
            <p:cNvCxnSpPr/>
            <p:nvPr/>
          </p:nvCxnSpPr>
          <p:spPr>
            <a:xfrm>
              <a:off x="3035822" y="4491165"/>
              <a:ext cx="7708378" cy="0"/>
            </a:xfrm>
            <a:prstGeom prst="line">
              <a:avLst/>
            </a:prstGeom>
            <a:ln w="6350">
              <a:solidFill>
                <a:schemeClr val="bg2"/>
              </a:solidFill>
            </a:ln>
          </p:spPr>
          <p:style>
            <a:lnRef idx="2">
              <a:schemeClr val="dk1"/>
            </a:lnRef>
            <a:fillRef idx="0">
              <a:schemeClr val="dk1"/>
            </a:fillRef>
            <a:effectRef idx="1">
              <a:schemeClr val="dk1"/>
            </a:effectRef>
            <a:fontRef idx="minor">
              <a:schemeClr val="tx1"/>
            </a:fontRef>
          </p:style>
        </p:cxnSp>
        <p:cxnSp>
          <p:nvCxnSpPr>
            <p:cNvPr id="44" name="Straight Connector 43">
              <a:extLst>
                <a:ext uri="{FF2B5EF4-FFF2-40B4-BE49-F238E27FC236}">
                  <a16:creationId xmlns:a16="http://schemas.microsoft.com/office/drawing/2014/main" id="{F60AEB52-E819-C3A4-B0E0-5E14D5CF7F5E}"/>
                </a:ext>
              </a:extLst>
            </p:cNvPr>
            <p:cNvCxnSpPr/>
            <p:nvPr/>
          </p:nvCxnSpPr>
          <p:spPr>
            <a:xfrm>
              <a:off x="3048522" y="5634165"/>
              <a:ext cx="7708378" cy="0"/>
            </a:xfrm>
            <a:prstGeom prst="line">
              <a:avLst/>
            </a:prstGeom>
            <a:ln w="6350">
              <a:solidFill>
                <a:schemeClr val="bg2"/>
              </a:solidFill>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4731474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31162DC6-CA01-FF77-B6AD-007ED5D90F05}"/>
              </a:ext>
            </a:extLst>
          </p:cNvPr>
          <p:cNvSpPr>
            <a:spLocks noGrp="1"/>
          </p:cNvSpPr>
          <p:nvPr>
            <p:ph type="title"/>
          </p:nvPr>
        </p:nvSpPr>
        <p:spPr>
          <a:xfrm>
            <a:off x="838199" y="388308"/>
            <a:ext cx="7188989" cy="1021424"/>
          </a:xfrm>
        </p:spPr>
        <p:txBody>
          <a:bodyPr vert="horz" lIns="91440" tIns="45720" rIns="91440" bIns="45720" rtlCol="0" anchor="b">
            <a:normAutofit/>
          </a:bodyPr>
          <a:lstStyle/>
          <a:p>
            <a:r>
              <a:rPr lang="en-US" sz="4000" kern="1200">
                <a:solidFill>
                  <a:schemeClr val="bg1"/>
                </a:solidFill>
                <a:latin typeface="+mj-lt"/>
                <a:ea typeface="+mj-ea"/>
                <a:cs typeface="+mj-cs"/>
              </a:rPr>
              <a:t>DATABASE DESIGN</a:t>
            </a:r>
          </a:p>
        </p:txBody>
      </p:sp>
      <p:cxnSp>
        <p:nvCxnSpPr>
          <p:cNvPr id="48" name="Straight Connector 47">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4164811" y="6267491"/>
            <a:ext cx="8027189"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E4A79E24-FD5A-D3D8-58A5-F27603C2932F}"/>
              </a:ext>
            </a:extLst>
          </p:cNvPr>
          <p:cNvGrpSpPr/>
          <p:nvPr/>
        </p:nvGrpSpPr>
        <p:grpSpPr>
          <a:xfrm>
            <a:off x="1392238" y="2497883"/>
            <a:ext cx="9407527" cy="2676851"/>
            <a:chOff x="402773" y="2569148"/>
            <a:chExt cx="11422455" cy="3250183"/>
          </a:xfrm>
        </p:grpSpPr>
        <p:grpSp>
          <p:nvGrpSpPr>
            <p:cNvPr id="4" name="Group 3">
              <a:extLst>
                <a:ext uri="{FF2B5EF4-FFF2-40B4-BE49-F238E27FC236}">
                  <a16:creationId xmlns:a16="http://schemas.microsoft.com/office/drawing/2014/main" id="{80999B69-09D1-C519-E8E5-8B78DB4C6010}"/>
                </a:ext>
              </a:extLst>
            </p:cNvPr>
            <p:cNvGrpSpPr/>
            <p:nvPr/>
          </p:nvGrpSpPr>
          <p:grpSpPr>
            <a:xfrm>
              <a:off x="402773" y="2874446"/>
              <a:ext cx="1850571" cy="2664916"/>
              <a:chOff x="1307373" y="1339375"/>
              <a:chExt cx="1850572" cy="2664916"/>
            </a:xfrm>
          </p:grpSpPr>
          <p:sp>
            <p:nvSpPr>
              <p:cNvPr id="25" name="Rectangle 24">
                <a:extLst>
                  <a:ext uri="{FF2B5EF4-FFF2-40B4-BE49-F238E27FC236}">
                    <a16:creationId xmlns:a16="http://schemas.microsoft.com/office/drawing/2014/main" id="{1E90884B-C5DB-3DA7-B1A7-4822DA775A7F}"/>
                  </a:ext>
                </a:extLst>
              </p:cNvPr>
              <p:cNvSpPr/>
              <p:nvPr/>
            </p:nvSpPr>
            <p:spPr>
              <a:xfrm>
                <a:off x="1307373" y="1339375"/>
                <a:ext cx="1850571" cy="365760"/>
              </a:xfrm>
              <a:prstGeom prst="rect">
                <a:avLst/>
              </a:prstGeom>
              <a:solidFill>
                <a:schemeClr val="accent4">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40115">
                  <a:spcAft>
                    <a:spcPts val="852"/>
                  </a:spcAft>
                </a:pPr>
                <a:r>
                  <a:rPr lang="en-US" sz="890" kern="1200">
                    <a:solidFill>
                      <a:schemeClr val="tx1"/>
                    </a:solidFill>
                    <a:latin typeface="+mn-lt"/>
                    <a:ea typeface="+mn-ea"/>
                    <a:cs typeface="+mn-cs"/>
                  </a:rPr>
                  <a:t>User Details Model</a:t>
                </a:r>
                <a:endParaRPr lang="en-US" sz="1100">
                  <a:solidFill>
                    <a:schemeClr val="tx1"/>
                  </a:solidFill>
                </a:endParaRPr>
              </a:p>
            </p:txBody>
          </p:sp>
          <p:sp>
            <p:nvSpPr>
              <p:cNvPr id="26" name="Rectangle 25">
                <a:extLst>
                  <a:ext uri="{FF2B5EF4-FFF2-40B4-BE49-F238E27FC236}">
                    <a16:creationId xmlns:a16="http://schemas.microsoft.com/office/drawing/2014/main" id="{3E3FD7C6-861B-A4BF-CA18-073BA0EDC0D2}"/>
                  </a:ext>
                </a:extLst>
              </p:cNvPr>
              <p:cNvSpPr/>
              <p:nvPr/>
            </p:nvSpPr>
            <p:spPr>
              <a:xfrm>
                <a:off x="1307375" y="1705133"/>
                <a:ext cx="1850570" cy="2299158"/>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userId</a:t>
                </a:r>
                <a:r>
                  <a:rPr lang="en-US" sz="971" kern="1200">
                    <a:solidFill>
                      <a:schemeClr val="tx1"/>
                    </a:solidFill>
                    <a:latin typeface="+mn-lt"/>
                    <a:ea typeface="+mn-ea"/>
                    <a:cs typeface="+mn-cs"/>
                  </a:rPr>
                  <a:t>*</a:t>
                </a: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userName</a:t>
                </a:r>
                <a:endParaRPr lang="en-US" sz="971" kern="1200">
                  <a:solidFill>
                    <a:schemeClr val="tx1"/>
                  </a:solidFill>
                  <a:latin typeface="+mn-lt"/>
                  <a:ea typeface="+mn-ea"/>
                  <a:cs typeface="+mn-cs"/>
                </a:endParaRP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userBirthDate</a:t>
                </a:r>
                <a:endParaRPr lang="en-US" sz="971" kern="1200">
                  <a:solidFill>
                    <a:schemeClr val="tx1"/>
                  </a:solidFill>
                  <a:latin typeface="+mn-lt"/>
                  <a:ea typeface="+mn-ea"/>
                  <a:cs typeface="+mn-cs"/>
                </a:endParaRP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userGender</a:t>
                </a:r>
                <a:endParaRPr lang="en-US" sz="971" kern="1200">
                  <a:solidFill>
                    <a:schemeClr val="tx1"/>
                  </a:solidFill>
                  <a:latin typeface="+mn-lt"/>
                  <a:ea typeface="+mn-ea"/>
                  <a:cs typeface="+mn-cs"/>
                </a:endParaRP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userUid</a:t>
                </a:r>
                <a:endParaRPr lang="en-US" sz="971" kern="1200">
                  <a:solidFill>
                    <a:schemeClr val="tx1"/>
                  </a:solidFill>
                  <a:latin typeface="+mn-lt"/>
                  <a:ea typeface="+mn-ea"/>
                  <a:cs typeface="+mn-cs"/>
                </a:endParaRP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userPhone</a:t>
                </a:r>
                <a:endParaRPr lang="en-US" sz="971" kern="1200">
                  <a:solidFill>
                    <a:schemeClr val="tx1"/>
                  </a:solidFill>
                  <a:latin typeface="+mn-lt"/>
                  <a:ea typeface="+mn-ea"/>
                  <a:cs typeface="+mn-cs"/>
                </a:endParaRP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userRole</a:t>
                </a:r>
                <a:endParaRPr lang="en-US" sz="1200">
                  <a:solidFill>
                    <a:schemeClr val="tx1"/>
                  </a:solidFill>
                </a:endParaRPr>
              </a:p>
            </p:txBody>
          </p:sp>
        </p:grpSp>
        <p:grpSp>
          <p:nvGrpSpPr>
            <p:cNvPr id="5" name="Group 4">
              <a:extLst>
                <a:ext uri="{FF2B5EF4-FFF2-40B4-BE49-F238E27FC236}">
                  <a16:creationId xmlns:a16="http://schemas.microsoft.com/office/drawing/2014/main" id="{2D510854-E8E9-2557-6F6B-B044EDE5EC91}"/>
                </a:ext>
              </a:extLst>
            </p:cNvPr>
            <p:cNvGrpSpPr/>
            <p:nvPr/>
          </p:nvGrpSpPr>
          <p:grpSpPr>
            <a:xfrm>
              <a:off x="3640217" y="3420313"/>
              <a:ext cx="2076200" cy="1561366"/>
              <a:chOff x="3865516" y="301941"/>
              <a:chExt cx="2076202" cy="1561366"/>
            </a:xfrm>
          </p:grpSpPr>
          <p:sp>
            <p:nvSpPr>
              <p:cNvPr id="23" name="Rectangle 22">
                <a:extLst>
                  <a:ext uri="{FF2B5EF4-FFF2-40B4-BE49-F238E27FC236}">
                    <a16:creationId xmlns:a16="http://schemas.microsoft.com/office/drawing/2014/main" id="{657CB2B0-CE4D-B945-E20B-9D4F48C61EF9}"/>
                  </a:ext>
                </a:extLst>
              </p:cNvPr>
              <p:cNvSpPr/>
              <p:nvPr/>
            </p:nvSpPr>
            <p:spPr>
              <a:xfrm>
                <a:off x="3865516" y="301941"/>
                <a:ext cx="2076202" cy="365759"/>
              </a:xfrm>
              <a:prstGeom prst="rect">
                <a:avLst/>
              </a:prstGeom>
              <a:solidFill>
                <a:schemeClr val="accent4">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40115">
                  <a:spcAft>
                    <a:spcPts val="852"/>
                  </a:spcAft>
                </a:pPr>
                <a:r>
                  <a:rPr lang="en-US" sz="890" kern="1200">
                    <a:solidFill>
                      <a:schemeClr val="tx1"/>
                    </a:solidFill>
                    <a:latin typeface="+mn-lt"/>
                    <a:ea typeface="+mn-ea"/>
                    <a:cs typeface="+mn-cs"/>
                  </a:rPr>
                  <a:t>User Vaccine Details Model</a:t>
                </a:r>
                <a:endParaRPr lang="en-US" sz="1100">
                  <a:solidFill>
                    <a:schemeClr val="tx1"/>
                  </a:solidFill>
                </a:endParaRPr>
              </a:p>
            </p:txBody>
          </p:sp>
          <p:sp>
            <p:nvSpPr>
              <p:cNvPr id="24" name="Rectangle 23">
                <a:extLst>
                  <a:ext uri="{FF2B5EF4-FFF2-40B4-BE49-F238E27FC236}">
                    <a16:creationId xmlns:a16="http://schemas.microsoft.com/office/drawing/2014/main" id="{DF4F070B-E184-38CC-73DD-50CF3269DE8E}"/>
                  </a:ext>
                </a:extLst>
              </p:cNvPr>
              <p:cNvSpPr/>
              <p:nvPr/>
            </p:nvSpPr>
            <p:spPr>
              <a:xfrm>
                <a:off x="3865516" y="667702"/>
                <a:ext cx="2076202" cy="1195605"/>
              </a:xfrm>
              <a:prstGeom prst="rect">
                <a:avLst/>
              </a:prstGeom>
              <a:solidFill>
                <a:schemeClr val="accent4">
                  <a:lumMod val="20000"/>
                  <a:lumOff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userVaccinationId</a:t>
                </a:r>
                <a:r>
                  <a:rPr lang="en-US" sz="971" kern="1200">
                    <a:solidFill>
                      <a:schemeClr val="tx1"/>
                    </a:solidFill>
                    <a:latin typeface="+mn-lt"/>
                    <a:ea typeface="+mn-ea"/>
                    <a:cs typeface="+mn-cs"/>
                  </a:rPr>
                  <a:t>*</a:t>
                </a: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userVccinationStatus</a:t>
                </a:r>
                <a:endParaRPr lang="en-US" sz="971" kern="1200">
                  <a:solidFill>
                    <a:schemeClr val="tx1"/>
                  </a:solidFill>
                  <a:latin typeface="+mn-lt"/>
                  <a:ea typeface="+mn-ea"/>
                  <a:cs typeface="+mn-cs"/>
                </a:endParaRP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userId</a:t>
                </a:r>
                <a:endParaRPr lang="en-US" sz="1200">
                  <a:solidFill>
                    <a:schemeClr val="tx1"/>
                  </a:solidFill>
                </a:endParaRPr>
              </a:p>
            </p:txBody>
          </p:sp>
        </p:grpSp>
        <p:grpSp>
          <p:nvGrpSpPr>
            <p:cNvPr id="6" name="Group 5">
              <a:extLst>
                <a:ext uri="{FF2B5EF4-FFF2-40B4-BE49-F238E27FC236}">
                  <a16:creationId xmlns:a16="http://schemas.microsoft.com/office/drawing/2014/main" id="{B3C1448A-3F2C-7128-7F50-4DDA733510E2}"/>
                </a:ext>
              </a:extLst>
            </p:cNvPr>
            <p:cNvGrpSpPr/>
            <p:nvPr/>
          </p:nvGrpSpPr>
          <p:grpSpPr>
            <a:xfrm>
              <a:off x="6942701" y="2569148"/>
              <a:ext cx="2177791" cy="3250183"/>
              <a:chOff x="3947337" y="78986"/>
              <a:chExt cx="2177792" cy="3250183"/>
            </a:xfrm>
          </p:grpSpPr>
          <p:sp>
            <p:nvSpPr>
              <p:cNvPr id="21" name="Rectangle 20">
                <a:extLst>
                  <a:ext uri="{FF2B5EF4-FFF2-40B4-BE49-F238E27FC236}">
                    <a16:creationId xmlns:a16="http://schemas.microsoft.com/office/drawing/2014/main" id="{2DBF9226-5BB8-5925-B00F-B5E19DD75DC4}"/>
                  </a:ext>
                </a:extLst>
              </p:cNvPr>
              <p:cNvSpPr/>
              <p:nvPr/>
            </p:nvSpPr>
            <p:spPr>
              <a:xfrm>
                <a:off x="3947337" y="78986"/>
                <a:ext cx="2177792" cy="365759"/>
              </a:xfrm>
              <a:prstGeom prst="rect">
                <a:avLst/>
              </a:prstGeom>
              <a:solidFill>
                <a:schemeClr val="accent2">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40115">
                  <a:spcAft>
                    <a:spcPts val="852"/>
                  </a:spcAft>
                </a:pPr>
                <a:r>
                  <a:rPr lang="en-US" sz="890" kern="1200">
                    <a:solidFill>
                      <a:schemeClr val="tx1"/>
                    </a:solidFill>
                    <a:latin typeface="+mn-lt"/>
                    <a:ea typeface="+mn-ea"/>
                    <a:cs typeface="+mn-cs"/>
                  </a:rPr>
                  <a:t>Booking Details Model</a:t>
                </a:r>
                <a:endParaRPr lang="en-US" sz="1100">
                  <a:solidFill>
                    <a:schemeClr val="tx1"/>
                  </a:solidFill>
                </a:endParaRPr>
              </a:p>
            </p:txBody>
          </p:sp>
          <p:sp>
            <p:nvSpPr>
              <p:cNvPr id="22" name="Rectangle 21">
                <a:extLst>
                  <a:ext uri="{FF2B5EF4-FFF2-40B4-BE49-F238E27FC236}">
                    <a16:creationId xmlns:a16="http://schemas.microsoft.com/office/drawing/2014/main" id="{AC873167-DFA7-BBA9-E406-007C736B8B80}"/>
                  </a:ext>
                </a:extLst>
              </p:cNvPr>
              <p:cNvSpPr/>
              <p:nvPr/>
            </p:nvSpPr>
            <p:spPr>
              <a:xfrm>
                <a:off x="3947337" y="444740"/>
                <a:ext cx="2177792" cy="2884429"/>
              </a:xfrm>
              <a:prstGeom prst="rect">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bookigId</a:t>
                </a:r>
                <a:r>
                  <a:rPr lang="en-US" sz="971" kern="1200">
                    <a:solidFill>
                      <a:schemeClr val="tx1"/>
                    </a:solidFill>
                    <a:latin typeface="+mn-lt"/>
                    <a:ea typeface="+mn-ea"/>
                    <a:cs typeface="+mn-cs"/>
                  </a:rPr>
                  <a:t>*</a:t>
                </a:r>
              </a:p>
              <a:p>
                <a:pPr marL="243459" indent="-243459" defTabSz="740115">
                  <a:spcAft>
                    <a:spcPts val="852"/>
                  </a:spcAft>
                  <a:buFont typeface="Arial" panose="020B0604020202020204" pitchFamily="34" charset="0"/>
                  <a:buChar char="•"/>
                </a:pPr>
                <a:r>
                  <a:rPr lang="en-US" sz="971" kern="1200">
                    <a:solidFill>
                      <a:schemeClr val="tx1"/>
                    </a:solidFill>
                    <a:latin typeface="+mn-lt"/>
                    <a:ea typeface="+mn-ea"/>
                    <a:cs typeface="+mn-cs"/>
                  </a:rPr>
                  <a:t>dose1Date</a:t>
                </a:r>
              </a:p>
              <a:p>
                <a:pPr marL="243459" indent="-243459" defTabSz="740115">
                  <a:spcAft>
                    <a:spcPts val="852"/>
                  </a:spcAft>
                  <a:buFont typeface="Arial" panose="020B0604020202020204" pitchFamily="34" charset="0"/>
                  <a:buChar char="•"/>
                </a:pPr>
                <a:r>
                  <a:rPr lang="en-US" sz="971" kern="1200">
                    <a:solidFill>
                      <a:schemeClr val="tx1"/>
                    </a:solidFill>
                    <a:latin typeface="+mn-lt"/>
                    <a:ea typeface="+mn-ea"/>
                    <a:cs typeface="+mn-cs"/>
                  </a:rPr>
                  <a:t>dose2Date</a:t>
                </a:r>
              </a:p>
              <a:p>
                <a:pPr marL="243459" indent="-243459" defTabSz="740115">
                  <a:spcAft>
                    <a:spcPts val="852"/>
                  </a:spcAft>
                  <a:buFont typeface="Arial" panose="020B0604020202020204" pitchFamily="34" charset="0"/>
                  <a:buChar char="•"/>
                </a:pPr>
                <a:r>
                  <a:rPr lang="en-US" sz="971" kern="1200">
                    <a:solidFill>
                      <a:schemeClr val="tx1"/>
                    </a:solidFill>
                    <a:latin typeface="+mn-lt"/>
                    <a:ea typeface="+mn-ea"/>
                    <a:cs typeface="+mn-cs"/>
                  </a:rPr>
                  <a:t>d1HospitalName</a:t>
                </a:r>
              </a:p>
              <a:p>
                <a:pPr marL="243459" indent="-243459" defTabSz="740115">
                  <a:spcAft>
                    <a:spcPts val="852"/>
                  </a:spcAft>
                  <a:buFont typeface="Arial" panose="020B0604020202020204" pitchFamily="34" charset="0"/>
                  <a:buChar char="•"/>
                </a:pPr>
                <a:r>
                  <a:rPr lang="en-US" sz="971" kern="1200">
                    <a:solidFill>
                      <a:schemeClr val="tx1"/>
                    </a:solidFill>
                    <a:latin typeface="+mn-lt"/>
                    <a:ea typeface="+mn-ea"/>
                    <a:cs typeface="+mn-cs"/>
                  </a:rPr>
                  <a:t>d2HospitalName</a:t>
                </a:r>
              </a:p>
              <a:p>
                <a:pPr marL="243459" indent="-243459" defTabSz="740115">
                  <a:spcAft>
                    <a:spcPts val="852"/>
                  </a:spcAft>
                  <a:buFont typeface="Arial" panose="020B0604020202020204" pitchFamily="34" charset="0"/>
                  <a:buChar char="•"/>
                </a:pPr>
                <a:r>
                  <a:rPr lang="en-US" sz="971" kern="1200">
                    <a:solidFill>
                      <a:schemeClr val="tx1"/>
                    </a:solidFill>
                    <a:latin typeface="+mn-lt"/>
                    <a:ea typeface="+mn-ea"/>
                    <a:cs typeface="+mn-cs"/>
                  </a:rPr>
                  <a:t>d1SlotNumber</a:t>
                </a:r>
              </a:p>
              <a:p>
                <a:pPr marL="243459" indent="-243459" defTabSz="740115">
                  <a:spcAft>
                    <a:spcPts val="852"/>
                  </a:spcAft>
                  <a:buFont typeface="Arial" panose="020B0604020202020204" pitchFamily="34" charset="0"/>
                  <a:buChar char="•"/>
                </a:pPr>
                <a:r>
                  <a:rPr lang="en-US" sz="971" kern="1200">
                    <a:solidFill>
                      <a:schemeClr val="tx1"/>
                    </a:solidFill>
                    <a:latin typeface="+mn-lt"/>
                    <a:ea typeface="+mn-ea"/>
                    <a:cs typeface="+mn-cs"/>
                  </a:rPr>
                  <a:t>d2SlotNumber</a:t>
                </a: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userId</a:t>
                </a:r>
                <a:endParaRPr lang="en-US" sz="971" kern="1200">
                  <a:solidFill>
                    <a:schemeClr val="tx1"/>
                  </a:solidFill>
                  <a:latin typeface="+mn-lt"/>
                  <a:ea typeface="+mn-ea"/>
                  <a:cs typeface="+mn-cs"/>
                </a:endParaRP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userVaccinationId</a:t>
                </a:r>
                <a:endParaRPr lang="en-US" sz="1200">
                  <a:solidFill>
                    <a:schemeClr val="tx1"/>
                  </a:solidFill>
                </a:endParaRPr>
              </a:p>
            </p:txBody>
          </p:sp>
        </p:grpSp>
        <p:grpSp>
          <p:nvGrpSpPr>
            <p:cNvPr id="7" name="Group 6">
              <a:extLst>
                <a:ext uri="{FF2B5EF4-FFF2-40B4-BE49-F238E27FC236}">
                  <a16:creationId xmlns:a16="http://schemas.microsoft.com/office/drawing/2014/main" id="{869ABD0D-A52A-AEA9-6971-2BC7AA55F3B6}"/>
                </a:ext>
              </a:extLst>
            </p:cNvPr>
            <p:cNvGrpSpPr/>
            <p:nvPr/>
          </p:nvGrpSpPr>
          <p:grpSpPr>
            <a:xfrm>
              <a:off x="9781485" y="3548751"/>
              <a:ext cx="2043743" cy="1289508"/>
              <a:chOff x="3810970" y="467526"/>
              <a:chExt cx="2043744" cy="1289508"/>
            </a:xfrm>
          </p:grpSpPr>
          <p:sp>
            <p:nvSpPr>
              <p:cNvPr id="19" name="Rectangle 18">
                <a:extLst>
                  <a:ext uri="{FF2B5EF4-FFF2-40B4-BE49-F238E27FC236}">
                    <a16:creationId xmlns:a16="http://schemas.microsoft.com/office/drawing/2014/main" id="{575DA4DF-85A5-9938-B0B9-0164FEB5E84C}"/>
                  </a:ext>
                </a:extLst>
              </p:cNvPr>
              <p:cNvSpPr/>
              <p:nvPr/>
            </p:nvSpPr>
            <p:spPr>
              <a:xfrm>
                <a:off x="3810970" y="467526"/>
                <a:ext cx="2043742" cy="365761"/>
              </a:xfrm>
              <a:prstGeom prst="rect">
                <a:avLst/>
              </a:prstGeom>
              <a:solidFill>
                <a:schemeClr val="accent6">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defTabSz="740115">
                  <a:spcAft>
                    <a:spcPts val="852"/>
                  </a:spcAft>
                </a:pPr>
                <a:r>
                  <a:rPr lang="en-US" sz="890" kern="1200">
                    <a:solidFill>
                      <a:schemeClr val="tx1"/>
                    </a:solidFill>
                    <a:latin typeface="+mn-lt"/>
                    <a:ea typeface="+mn-ea"/>
                    <a:cs typeface="+mn-cs"/>
                  </a:rPr>
                  <a:t>Hospital Details Model</a:t>
                </a:r>
                <a:endParaRPr lang="en-US" sz="1100">
                  <a:solidFill>
                    <a:schemeClr val="tx1"/>
                  </a:solidFill>
                </a:endParaRPr>
              </a:p>
            </p:txBody>
          </p:sp>
          <p:sp>
            <p:nvSpPr>
              <p:cNvPr id="20" name="Rectangle 19">
                <a:extLst>
                  <a:ext uri="{FF2B5EF4-FFF2-40B4-BE49-F238E27FC236}">
                    <a16:creationId xmlns:a16="http://schemas.microsoft.com/office/drawing/2014/main" id="{B28D56EF-15A0-D553-961B-210167259DD4}"/>
                  </a:ext>
                </a:extLst>
              </p:cNvPr>
              <p:cNvSpPr/>
              <p:nvPr/>
            </p:nvSpPr>
            <p:spPr>
              <a:xfrm>
                <a:off x="3810972" y="833285"/>
                <a:ext cx="2043742" cy="923749"/>
              </a:xfrm>
              <a:prstGeom prst="rect">
                <a:avLst/>
              </a:prstGeom>
              <a:solidFill>
                <a:schemeClr val="accent6">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hospitalId</a:t>
                </a:r>
                <a:r>
                  <a:rPr lang="en-US" sz="971" kern="1200">
                    <a:solidFill>
                      <a:schemeClr val="tx1"/>
                    </a:solidFill>
                    <a:latin typeface="+mn-lt"/>
                    <a:ea typeface="+mn-ea"/>
                    <a:cs typeface="+mn-cs"/>
                  </a:rPr>
                  <a:t>*</a:t>
                </a: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hospitalName</a:t>
                </a:r>
                <a:endParaRPr lang="en-US" sz="971" kern="1200">
                  <a:solidFill>
                    <a:schemeClr val="tx1"/>
                  </a:solidFill>
                  <a:latin typeface="+mn-lt"/>
                  <a:ea typeface="+mn-ea"/>
                  <a:cs typeface="+mn-cs"/>
                </a:endParaRPr>
              </a:p>
              <a:p>
                <a:pPr marL="243459" indent="-243459" defTabSz="740115">
                  <a:spcAft>
                    <a:spcPts val="852"/>
                  </a:spcAft>
                  <a:buFont typeface="Arial" panose="020B0604020202020204" pitchFamily="34" charset="0"/>
                  <a:buChar char="•"/>
                </a:pPr>
                <a:r>
                  <a:rPr lang="en-US" sz="971" kern="1200" err="1">
                    <a:solidFill>
                      <a:schemeClr val="tx1"/>
                    </a:solidFill>
                    <a:latin typeface="+mn-lt"/>
                    <a:ea typeface="+mn-ea"/>
                    <a:cs typeface="+mn-cs"/>
                  </a:rPr>
                  <a:t>hospitalAvailableSlots</a:t>
                </a:r>
                <a:endParaRPr lang="en-US" sz="1200">
                  <a:solidFill>
                    <a:schemeClr val="tx1"/>
                  </a:solidFill>
                </a:endParaRPr>
              </a:p>
            </p:txBody>
          </p:sp>
        </p:grpSp>
        <p:sp>
          <p:nvSpPr>
            <p:cNvPr id="13" name="TextBox 12">
              <a:extLst>
                <a:ext uri="{FF2B5EF4-FFF2-40B4-BE49-F238E27FC236}">
                  <a16:creationId xmlns:a16="http://schemas.microsoft.com/office/drawing/2014/main" id="{FE48BA07-494C-71B1-B597-E3576BF8C707}"/>
                </a:ext>
              </a:extLst>
            </p:cNvPr>
            <p:cNvSpPr txBox="1"/>
            <p:nvPr/>
          </p:nvSpPr>
          <p:spPr>
            <a:xfrm>
              <a:off x="2717391" y="3702388"/>
              <a:ext cx="458780" cy="276998"/>
            </a:xfrm>
            <a:prstGeom prst="rect">
              <a:avLst/>
            </a:prstGeom>
            <a:noFill/>
          </p:spPr>
          <p:txBody>
            <a:bodyPr wrap="none" rtlCol="0">
              <a:spAutoFit/>
            </a:bodyPr>
            <a:lstStyle/>
            <a:p>
              <a:pPr algn="ctr" defTabSz="740115">
                <a:spcAft>
                  <a:spcPts val="852"/>
                </a:spcAft>
              </a:pPr>
              <a:r>
                <a:rPr lang="en-US" sz="971" b="1" kern="1200">
                  <a:solidFill>
                    <a:schemeClr val="tx1"/>
                  </a:solidFill>
                  <a:highlight>
                    <a:srgbClr val="FFFF00"/>
                  </a:highlight>
                  <a:latin typeface="+mn-lt"/>
                  <a:ea typeface="+mn-ea"/>
                  <a:cs typeface="+mn-cs"/>
                </a:rPr>
                <a:t>1 : 1</a:t>
              </a:r>
              <a:endParaRPr lang="en-US" sz="1200" b="1">
                <a:highlight>
                  <a:srgbClr val="FFFF00"/>
                </a:highlight>
              </a:endParaRPr>
            </a:p>
          </p:txBody>
        </p:sp>
        <p:sp>
          <p:nvSpPr>
            <p:cNvPr id="14" name="TextBox 13">
              <a:extLst>
                <a:ext uri="{FF2B5EF4-FFF2-40B4-BE49-F238E27FC236}">
                  <a16:creationId xmlns:a16="http://schemas.microsoft.com/office/drawing/2014/main" id="{FD6BDA1D-FF83-264B-55F7-0B6DDDC15978}"/>
                </a:ext>
              </a:extLst>
            </p:cNvPr>
            <p:cNvSpPr txBox="1"/>
            <p:nvPr/>
          </p:nvSpPr>
          <p:spPr>
            <a:xfrm>
              <a:off x="5919918" y="3702388"/>
              <a:ext cx="762581" cy="276998"/>
            </a:xfrm>
            <a:prstGeom prst="rect">
              <a:avLst/>
            </a:prstGeom>
            <a:noFill/>
          </p:spPr>
          <p:txBody>
            <a:bodyPr wrap="none" rtlCol="0">
              <a:spAutoFit/>
            </a:bodyPr>
            <a:lstStyle/>
            <a:p>
              <a:pPr algn="ctr" defTabSz="740115">
                <a:spcAft>
                  <a:spcPts val="852"/>
                </a:spcAft>
              </a:pPr>
              <a:r>
                <a:rPr lang="en-US" sz="971" b="1" kern="1200">
                  <a:solidFill>
                    <a:schemeClr val="tx1"/>
                  </a:solidFill>
                  <a:highlight>
                    <a:srgbClr val="FFFF00"/>
                  </a:highlight>
                  <a:latin typeface="+mn-lt"/>
                  <a:ea typeface="+mn-ea"/>
                  <a:cs typeface="+mn-cs"/>
                </a:rPr>
                <a:t>1 : Many</a:t>
              </a:r>
              <a:endParaRPr lang="en-US" sz="1200" b="1">
                <a:highlight>
                  <a:srgbClr val="FFFF00"/>
                </a:highlight>
              </a:endParaRPr>
            </a:p>
          </p:txBody>
        </p:sp>
        <p:sp>
          <p:nvSpPr>
            <p:cNvPr id="15" name="TextBox 14">
              <a:extLst>
                <a:ext uri="{FF2B5EF4-FFF2-40B4-BE49-F238E27FC236}">
                  <a16:creationId xmlns:a16="http://schemas.microsoft.com/office/drawing/2014/main" id="{70266F6C-1A54-3FF0-422E-184B974B47B0}"/>
                </a:ext>
              </a:extLst>
            </p:cNvPr>
            <p:cNvSpPr txBox="1"/>
            <p:nvPr/>
          </p:nvSpPr>
          <p:spPr>
            <a:xfrm>
              <a:off x="9198873" y="3702388"/>
              <a:ext cx="458780" cy="276998"/>
            </a:xfrm>
            <a:prstGeom prst="rect">
              <a:avLst/>
            </a:prstGeom>
            <a:noFill/>
          </p:spPr>
          <p:txBody>
            <a:bodyPr wrap="none" rtlCol="0">
              <a:spAutoFit/>
            </a:bodyPr>
            <a:lstStyle/>
            <a:p>
              <a:pPr algn="ctr" defTabSz="740115">
                <a:spcAft>
                  <a:spcPts val="852"/>
                </a:spcAft>
              </a:pPr>
              <a:r>
                <a:rPr lang="en-US" sz="971" b="1" kern="1200">
                  <a:solidFill>
                    <a:schemeClr val="tx1"/>
                  </a:solidFill>
                  <a:highlight>
                    <a:srgbClr val="FFFF00"/>
                  </a:highlight>
                  <a:latin typeface="+mn-lt"/>
                  <a:ea typeface="+mn-ea"/>
                  <a:cs typeface="+mn-cs"/>
                </a:rPr>
                <a:t>1 : 1</a:t>
              </a:r>
              <a:endParaRPr lang="en-US" sz="1200" b="1">
                <a:highlight>
                  <a:srgbClr val="FFFF00"/>
                </a:highlight>
              </a:endParaRPr>
            </a:p>
          </p:txBody>
        </p:sp>
        <p:cxnSp>
          <p:nvCxnSpPr>
            <p:cNvPr id="28" name="Straight Arrow Connector 27">
              <a:extLst>
                <a:ext uri="{FF2B5EF4-FFF2-40B4-BE49-F238E27FC236}">
                  <a16:creationId xmlns:a16="http://schemas.microsoft.com/office/drawing/2014/main" id="{E2F91FD4-E9A5-D351-0274-CF0DE2FAA007}"/>
                </a:ext>
              </a:extLst>
            </p:cNvPr>
            <p:cNvCxnSpPr>
              <a:cxnSpLocks/>
              <a:stCxn id="26" idx="3"/>
              <a:endCxn id="24" idx="1"/>
            </p:cNvCxnSpPr>
            <p:nvPr/>
          </p:nvCxnSpPr>
          <p:spPr>
            <a:xfrm flipV="1">
              <a:off x="2253344" y="4383877"/>
              <a:ext cx="1386873" cy="5903"/>
            </a:xfrm>
            <a:prstGeom prst="straightConnector1">
              <a:avLst/>
            </a:prstGeom>
            <a:ln>
              <a:solidFill>
                <a:schemeClr val="bg2"/>
              </a:solidFill>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2C708538-1CAB-B756-1863-1E9858D2518D}"/>
                </a:ext>
              </a:extLst>
            </p:cNvPr>
            <p:cNvCxnSpPr>
              <a:cxnSpLocks/>
              <a:stCxn id="24" idx="3"/>
              <a:endCxn id="22" idx="1"/>
            </p:cNvCxnSpPr>
            <p:nvPr/>
          </p:nvCxnSpPr>
          <p:spPr>
            <a:xfrm flipV="1">
              <a:off x="5716417" y="4377115"/>
              <a:ext cx="1226284" cy="6761"/>
            </a:xfrm>
            <a:prstGeom prst="straightConnector1">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cxnSp>
          <p:nvCxnSpPr>
            <p:cNvPr id="32" name="Straight Arrow Connector 31">
              <a:extLst>
                <a:ext uri="{FF2B5EF4-FFF2-40B4-BE49-F238E27FC236}">
                  <a16:creationId xmlns:a16="http://schemas.microsoft.com/office/drawing/2014/main" id="{70FC49F4-5038-F7C5-1341-4C604200D694}"/>
                </a:ext>
              </a:extLst>
            </p:cNvPr>
            <p:cNvCxnSpPr>
              <a:cxnSpLocks/>
              <a:stCxn id="22" idx="3"/>
              <a:endCxn id="20" idx="1"/>
            </p:cNvCxnSpPr>
            <p:nvPr/>
          </p:nvCxnSpPr>
          <p:spPr>
            <a:xfrm flipV="1">
              <a:off x="9120492" y="4376385"/>
              <a:ext cx="660995" cy="730"/>
            </a:xfrm>
            <a:prstGeom prst="straightConnector1">
              <a:avLst/>
            </a:prstGeom>
            <a:ln>
              <a:solidFill>
                <a:schemeClr val="bg2"/>
              </a:solidFill>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10314289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52F42AD6-6B4B-AD55-55E4-FDB8DD44685D}"/>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AGENDA</a:t>
            </a:r>
          </a:p>
        </p:txBody>
      </p:sp>
      <p:cxnSp>
        <p:nvCxnSpPr>
          <p:cNvPr id="19" name="Straight Connector 18">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F26629-BD6F-D856-16A6-5C2CEE03B696}"/>
              </a:ext>
            </a:extLst>
          </p:cNvPr>
          <p:cNvSpPr>
            <a:spLocks noGrp="1"/>
          </p:cNvSpPr>
          <p:nvPr>
            <p:ph idx="1"/>
          </p:nvPr>
        </p:nvSpPr>
        <p:spPr>
          <a:xfrm>
            <a:off x="6096000" y="1108061"/>
            <a:ext cx="5008901" cy="4571972"/>
          </a:xfrm>
        </p:spPr>
        <p:txBody>
          <a:bodyPr anchor="ctr">
            <a:normAutofit/>
          </a:bodyPr>
          <a:lstStyle/>
          <a:p>
            <a:pPr marL="457200" indent="-457200">
              <a:buFont typeface="+mj-lt"/>
              <a:buAutoNum type="arabicPeriod"/>
            </a:pPr>
            <a:r>
              <a:rPr lang="en-US" sz="2000" dirty="0">
                <a:solidFill>
                  <a:schemeClr val="bg1"/>
                </a:solidFill>
              </a:rPr>
              <a:t>Introduction</a:t>
            </a:r>
          </a:p>
          <a:p>
            <a:pPr marL="457200" indent="-457200">
              <a:buFont typeface="+mj-lt"/>
              <a:buAutoNum type="arabicPeriod"/>
            </a:pPr>
            <a:r>
              <a:rPr lang="en-US" sz="2000" dirty="0">
                <a:solidFill>
                  <a:schemeClr val="bg1"/>
                </a:solidFill>
              </a:rPr>
              <a:t>Case Study</a:t>
            </a:r>
          </a:p>
          <a:p>
            <a:pPr marL="457200" indent="-457200">
              <a:buFont typeface="+mj-lt"/>
              <a:buAutoNum type="arabicPeriod"/>
            </a:pPr>
            <a:r>
              <a:rPr lang="en-US" sz="2000" dirty="0">
                <a:solidFill>
                  <a:schemeClr val="bg1"/>
                </a:solidFill>
              </a:rPr>
              <a:t>Application Overview</a:t>
            </a:r>
          </a:p>
          <a:p>
            <a:pPr marL="457200" indent="-457200">
              <a:buFont typeface="+mj-lt"/>
              <a:buAutoNum type="arabicPeriod"/>
            </a:pPr>
            <a:r>
              <a:rPr lang="en-US" sz="2000" dirty="0">
                <a:solidFill>
                  <a:schemeClr val="bg1"/>
                </a:solidFill>
              </a:rPr>
              <a:t>Roles &amp; Permission</a:t>
            </a:r>
          </a:p>
          <a:p>
            <a:pPr marL="457200" indent="-457200">
              <a:buFont typeface="+mj-lt"/>
              <a:buAutoNum type="arabicPeriod"/>
            </a:pPr>
            <a:r>
              <a:rPr lang="en-US" sz="2000" dirty="0">
                <a:solidFill>
                  <a:schemeClr val="bg1"/>
                </a:solidFill>
              </a:rPr>
              <a:t>Pages &amp; Functionalities</a:t>
            </a:r>
          </a:p>
          <a:p>
            <a:pPr marL="457200" indent="-457200">
              <a:buFont typeface="+mj-lt"/>
              <a:buAutoNum type="arabicPeriod"/>
            </a:pPr>
            <a:r>
              <a:rPr lang="en-US" sz="2000" dirty="0">
                <a:solidFill>
                  <a:schemeClr val="bg1"/>
                </a:solidFill>
              </a:rPr>
              <a:t>Architecture &amp; Database Design</a:t>
            </a:r>
          </a:p>
          <a:p>
            <a:pPr marL="457200" indent="-457200">
              <a:buFont typeface="+mj-lt"/>
              <a:buAutoNum type="arabicPeriod"/>
            </a:pPr>
            <a:r>
              <a:rPr lang="en-US" sz="2000" dirty="0">
                <a:solidFill>
                  <a:schemeClr val="bg1"/>
                </a:solidFill>
              </a:rPr>
              <a:t>Workflow Diagrams</a:t>
            </a:r>
          </a:p>
          <a:p>
            <a:pPr marL="457200" indent="-457200">
              <a:buFont typeface="+mj-lt"/>
              <a:buAutoNum type="arabicPeriod"/>
            </a:pPr>
            <a:r>
              <a:rPr lang="en-US" sz="2000" dirty="0">
                <a:solidFill>
                  <a:schemeClr val="bg1"/>
                </a:solidFill>
              </a:rPr>
              <a:t>Challenges &amp; Solutions</a:t>
            </a:r>
          </a:p>
          <a:p>
            <a:pPr marL="457200" indent="-457200">
              <a:buFont typeface="+mj-lt"/>
              <a:buAutoNum type="arabicPeriod"/>
            </a:pPr>
            <a:r>
              <a:rPr lang="en-US" sz="2000" dirty="0">
                <a:solidFill>
                  <a:schemeClr val="bg1"/>
                </a:solidFill>
              </a:rPr>
              <a:t>Future Enhancements</a:t>
            </a:r>
          </a:p>
          <a:p>
            <a:pPr marL="457200" indent="-457200">
              <a:buFont typeface="+mj-lt"/>
              <a:buAutoNum type="arabicPeriod"/>
            </a:pPr>
            <a:r>
              <a:rPr lang="en-US" sz="2000" dirty="0">
                <a:solidFill>
                  <a:schemeClr val="bg1"/>
                </a:solidFill>
              </a:rPr>
              <a:t>Fixes &amp; Modifications</a:t>
            </a:r>
          </a:p>
          <a:p>
            <a:pPr marL="457200" indent="-457200">
              <a:buAutoNum type="arabicPeriod"/>
            </a:pPr>
            <a:r>
              <a:rPr lang="en-US" sz="2000" dirty="0">
                <a:solidFill>
                  <a:schemeClr val="bg1"/>
                </a:solidFill>
              </a:rPr>
              <a:t>Conclusion</a:t>
            </a:r>
            <a:endParaRPr lang="en-US" dirty="0">
              <a:solidFill>
                <a:schemeClr val="bg1"/>
              </a:solidFill>
            </a:endParaRPr>
          </a:p>
        </p:txBody>
      </p:sp>
    </p:spTree>
    <p:extLst>
      <p:ext uri="{BB962C8B-B14F-4D97-AF65-F5344CB8AC3E}">
        <p14:creationId xmlns:p14="http://schemas.microsoft.com/office/powerpoint/2010/main" val="1597960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882BB37-B17E-2831-9C26-69ACDE7BEFEE}"/>
              </a:ext>
            </a:extLst>
          </p:cNvPr>
          <p:cNvSpPr>
            <a:spLocks noGrp="1"/>
          </p:cNvSpPr>
          <p:nvPr>
            <p:ph type="title"/>
          </p:nvPr>
        </p:nvSpPr>
        <p:spPr>
          <a:xfrm>
            <a:off x="3501896" y="1271675"/>
            <a:ext cx="5505441" cy="2387600"/>
          </a:xfrm>
        </p:spPr>
        <p:txBody>
          <a:bodyPr vert="horz" lIns="91440" tIns="45720" rIns="91440" bIns="45720" rtlCol="0" anchor="b">
            <a:normAutofit/>
          </a:bodyPr>
          <a:lstStyle/>
          <a:p>
            <a:pPr algn="ctr"/>
            <a:r>
              <a:rPr lang="en-US" dirty="0">
                <a:solidFill>
                  <a:schemeClr val="bg1"/>
                </a:solidFill>
                <a:ea typeface="+mj-lt"/>
                <a:cs typeface="+mj-lt"/>
              </a:rPr>
              <a:t>WORKFLOW DIAGRAMS</a:t>
            </a:r>
          </a:p>
        </p:txBody>
      </p:sp>
      <p:cxnSp>
        <p:nvCxnSpPr>
          <p:cNvPr id="11" name="Straight Connector 10">
            <a:extLst>
              <a:ext uri="{FF2B5EF4-FFF2-40B4-BE49-F238E27FC236}">
                <a16:creationId xmlns:a16="http://schemas.microsoft.com/office/drawing/2014/main" id="{FEA8332D-EA74-40A2-8709-00EDB23792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7240" y="3429000"/>
            <a:ext cx="0" cy="316487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358801C-1E89-48FF-B14F-D76A2EA14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4797" y="816429"/>
            <a:ext cx="8239647" cy="52251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B88284F-ED00-40CA-B57D-89C49E8EC6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00357" y="272979"/>
            <a:ext cx="0" cy="290621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76655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D41CF8-5232-42BC-8D05-AFEDE21539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256"/>
            <a:ext cx="12192000" cy="6869256"/>
          </a:xfrm>
          <a:prstGeom prst="rect">
            <a:avLst/>
          </a:prstGeom>
          <a:solidFill>
            <a:schemeClr val="bg1">
              <a:lumMod val="8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E0B7078-6322-2C06-8A8C-F19658A3BC2A}"/>
              </a:ext>
            </a:extLst>
          </p:cNvPr>
          <p:cNvSpPr>
            <a:spLocks noGrp="1"/>
          </p:cNvSpPr>
          <p:nvPr>
            <p:ph type="title"/>
          </p:nvPr>
        </p:nvSpPr>
        <p:spPr>
          <a:xfrm>
            <a:off x="838200" y="365125"/>
            <a:ext cx="10515600" cy="1325563"/>
          </a:xfrm>
        </p:spPr>
        <p:txBody>
          <a:bodyPr>
            <a:normAutofit/>
          </a:bodyPr>
          <a:lstStyle/>
          <a:p>
            <a:r>
              <a:rPr lang="en-US" dirty="0"/>
              <a:t>USER WORKFLOW</a:t>
            </a:r>
            <a:endParaRPr lang="en-US"/>
          </a:p>
        </p:txBody>
      </p:sp>
      <p:sp>
        <p:nvSpPr>
          <p:cNvPr id="10" name="Rounded Rectangle 5">
            <a:extLst>
              <a:ext uri="{FF2B5EF4-FFF2-40B4-BE49-F238E27FC236}">
                <a16:creationId xmlns:a16="http://schemas.microsoft.com/office/drawing/2014/main" id="{49237091-E62C-4878-AA4C-0B9995ADB28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1828801"/>
            <a:ext cx="10515600" cy="4362450"/>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diagram of a software development process&#10;&#10;Description automatically generated">
            <a:extLst>
              <a:ext uri="{FF2B5EF4-FFF2-40B4-BE49-F238E27FC236}">
                <a16:creationId xmlns:a16="http://schemas.microsoft.com/office/drawing/2014/main" id="{E2D09290-287F-51C6-E876-21E1FA1B6F91}"/>
              </a:ext>
            </a:extLst>
          </p:cNvPr>
          <p:cNvPicPr>
            <a:picLocks noChangeAspect="1"/>
          </p:cNvPicPr>
          <p:nvPr/>
        </p:nvPicPr>
        <p:blipFill>
          <a:blip r:embed="rId2"/>
          <a:stretch>
            <a:fillRect/>
          </a:stretch>
        </p:blipFill>
        <p:spPr>
          <a:xfrm>
            <a:off x="1158240" y="2405254"/>
            <a:ext cx="9875520" cy="3209544"/>
          </a:xfrm>
          <a:prstGeom prst="rect">
            <a:avLst/>
          </a:prstGeom>
          <a:effectLst/>
        </p:spPr>
      </p:pic>
    </p:spTree>
    <p:extLst>
      <p:ext uri="{BB962C8B-B14F-4D97-AF65-F5344CB8AC3E}">
        <p14:creationId xmlns:p14="http://schemas.microsoft.com/office/powerpoint/2010/main" val="36882002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38F59A4-4431-460D-8E49-6E65C189A5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8A919B9C-5C01-47E4-B2F2-45F589208AB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3" name="Rectangle 12">
              <a:extLst>
                <a:ext uri="{FF2B5EF4-FFF2-40B4-BE49-F238E27FC236}">
                  <a16:creationId xmlns:a16="http://schemas.microsoft.com/office/drawing/2014/main" id="{E85A82CE-D835-4542-BE8D-62A8F5A943C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63D7EF0-3AC8-4029-B55D-EBDD733D39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4">
                <a:lumMod val="75000"/>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A3D666E9-3E27-79E7-83B4-F698067D63B5}"/>
              </a:ext>
            </a:extLst>
          </p:cNvPr>
          <p:cNvSpPr>
            <a:spLocks noGrp="1"/>
          </p:cNvSpPr>
          <p:nvPr>
            <p:ph type="title"/>
          </p:nvPr>
        </p:nvSpPr>
        <p:spPr>
          <a:xfrm>
            <a:off x="550863" y="365125"/>
            <a:ext cx="11090274" cy="1325563"/>
          </a:xfrm>
        </p:spPr>
        <p:txBody>
          <a:bodyPr vert="horz" lIns="91440" tIns="45720" rIns="91440" bIns="45720" rtlCol="0" anchor="ctr">
            <a:normAutofit/>
          </a:bodyPr>
          <a:lstStyle/>
          <a:p>
            <a:r>
              <a:rPr lang="en-US" sz="4000" kern="1200">
                <a:solidFill>
                  <a:schemeClr val="tx1"/>
                </a:solidFill>
                <a:latin typeface="+mj-lt"/>
                <a:ea typeface="+mj-ea"/>
                <a:cs typeface="+mj-cs"/>
              </a:rPr>
              <a:t>ADMIN WORKFLOW</a:t>
            </a:r>
          </a:p>
        </p:txBody>
      </p:sp>
      <p:grpSp>
        <p:nvGrpSpPr>
          <p:cNvPr id="3" name="Group 2">
            <a:extLst>
              <a:ext uri="{FF2B5EF4-FFF2-40B4-BE49-F238E27FC236}">
                <a16:creationId xmlns:a16="http://schemas.microsoft.com/office/drawing/2014/main" id="{8756C83E-F5AE-B002-8806-9D578129D73D}"/>
              </a:ext>
            </a:extLst>
          </p:cNvPr>
          <p:cNvGrpSpPr/>
          <p:nvPr/>
        </p:nvGrpSpPr>
        <p:grpSpPr>
          <a:xfrm>
            <a:off x="1735180" y="2133600"/>
            <a:ext cx="8718466" cy="4157664"/>
            <a:chOff x="4905973" y="1737725"/>
            <a:chExt cx="7093081" cy="3382550"/>
          </a:xfrm>
          <a:effectLst>
            <a:outerShdw blurRad="50800" dist="38100" dir="5400000" algn="t" rotWithShape="0">
              <a:prstClr val="black">
                <a:alpha val="40000"/>
              </a:prstClr>
            </a:outerShdw>
          </a:effectLst>
        </p:grpSpPr>
        <p:pic>
          <p:nvPicPr>
            <p:cNvPr id="4" name="Picture 3" descr="A diagram of a software company&#10;&#10;Description automatically generated">
              <a:extLst>
                <a:ext uri="{FF2B5EF4-FFF2-40B4-BE49-F238E27FC236}">
                  <a16:creationId xmlns:a16="http://schemas.microsoft.com/office/drawing/2014/main" id="{D6F8C04C-8B4B-578B-8DB8-E1C1AB795BC6}"/>
                </a:ext>
              </a:extLst>
            </p:cNvPr>
            <p:cNvPicPr>
              <a:picLocks noChangeAspect="1"/>
            </p:cNvPicPr>
            <p:nvPr/>
          </p:nvPicPr>
          <p:blipFill>
            <a:blip r:embed="rId2"/>
            <a:stretch>
              <a:fillRect/>
            </a:stretch>
          </p:blipFill>
          <p:spPr>
            <a:xfrm>
              <a:off x="4905973" y="1737725"/>
              <a:ext cx="7093081" cy="3382550"/>
            </a:xfrm>
            <a:prstGeom prst="rect">
              <a:avLst/>
            </a:prstGeom>
            <a:ln>
              <a:solidFill>
                <a:schemeClr val="bg1">
                  <a:lumMod val="85000"/>
                </a:schemeClr>
              </a:solidFill>
            </a:ln>
          </p:spPr>
        </p:pic>
        <p:pic>
          <p:nvPicPr>
            <p:cNvPr id="5" name="Picture 4">
              <a:extLst>
                <a:ext uri="{FF2B5EF4-FFF2-40B4-BE49-F238E27FC236}">
                  <a16:creationId xmlns:a16="http://schemas.microsoft.com/office/drawing/2014/main" id="{97700FA4-E4C9-D5E1-E7C9-F5EA348CFB26}"/>
                </a:ext>
              </a:extLst>
            </p:cNvPr>
            <p:cNvPicPr>
              <a:picLocks noChangeAspect="1"/>
            </p:cNvPicPr>
            <p:nvPr/>
          </p:nvPicPr>
          <p:blipFill>
            <a:blip r:embed="rId3"/>
            <a:stretch>
              <a:fillRect/>
            </a:stretch>
          </p:blipFill>
          <p:spPr>
            <a:xfrm>
              <a:off x="4905973" y="4901169"/>
              <a:ext cx="1448002" cy="219106"/>
            </a:xfrm>
            <a:prstGeom prst="rect">
              <a:avLst/>
            </a:prstGeom>
            <a:ln>
              <a:noFill/>
            </a:ln>
          </p:spPr>
        </p:pic>
      </p:grpSp>
    </p:spTree>
    <p:extLst>
      <p:ext uri="{BB962C8B-B14F-4D97-AF65-F5344CB8AC3E}">
        <p14:creationId xmlns:p14="http://schemas.microsoft.com/office/powerpoint/2010/main" val="3203004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AED06AC0-F207-03E4-641F-085C0C3296E9}"/>
              </a:ext>
            </a:extLst>
          </p:cNvPr>
          <p:cNvSpPr>
            <a:spLocks noGrp="1"/>
          </p:cNvSpPr>
          <p:nvPr>
            <p:ph type="title"/>
          </p:nvPr>
        </p:nvSpPr>
        <p:spPr>
          <a:xfrm>
            <a:off x="1225292" y="1450655"/>
            <a:ext cx="3932030" cy="3956690"/>
          </a:xfrm>
        </p:spPr>
        <p:txBody>
          <a:bodyPr vert="horz" lIns="91440" tIns="45720" rIns="91440" bIns="45720" rtlCol="0" anchor="ctr">
            <a:normAutofit/>
          </a:bodyPr>
          <a:lstStyle/>
          <a:p>
            <a:r>
              <a:rPr lang="en-US" sz="5000" kern="1200">
                <a:solidFill>
                  <a:schemeClr val="bg1"/>
                </a:solidFill>
                <a:latin typeface="+mj-lt"/>
                <a:ea typeface="+mj-ea"/>
                <a:cs typeface="+mj-cs"/>
              </a:rPr>
              <a:t>CHALLENGES &amp; SOLUTIONS</a:t>
            </a:r>
          </a:p>
        </p:txBody>
      </p:sp>
      <p:cxnSp>
        <p:nvCxnSpPr>
          <p:cNvPr id="12" name="Straight Connector 11">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6" name="TextBox 3">
            <a:extLst>
              <a:ext uri="{FF2B5EF4-FFF2-40B4-BE49-F238E27FC236}">
                <a16:creationId xmlns:a16="http://schemas.microsoft.com/office/drawing/2014/main" id="{435F6F61-91D5-B233-4BE2-B3C053812A51}"/>
              </a:ext>
            </a:extLst>
          </p:cNvPr>
          <p:cNvGraphicFramePr/>
          <p:nvPr>
            <p:extLst>
              <p:ext uri="{D42A27DB-BD31-4B8C-83A1-F6EECF244321}">
                <p14:modId xmlns:p14="http://schemas.microsoft.com/office/powerpoint/2010/main" val="232380283"/>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06059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CFC6C27A-3EE3-3EA1-204D-9F2AFAA1A23C}"/>
              </a:ext>
            </a:extLst>
          </p:cNvPr>
          <p:cNvSpPr>
            <a:spLocks noGrp="1"/>
          </p:cNvSpPr>
          <p:nvPr>
            <p:ph type="title"/>
          </p:nvPr>
        </p:nvSpPr>
        <p:spPr>
          <a:xfrm>
            <a:off x="1225292" y="1450655"/>
            <a:ext cx="3932030" cy="3956690"/>
          </a:xfrm>
        </p:spPr>
        <p:txBody>
          <a:bodyPr vert="horz" lIns="91440" tIns="45720" rIns="91440" bIns="45720" rtlCol="0" anchor="ctr">
            <a:normAutofit/>
          </a:bodyPr>
          <a:lstStyle/>
          <a:p>
            <a:r>
              <a:rPr lang="en-US" sz="3800" kern="1200">
                <a:solidFill>
                  <a:schemeClr val="bg1"/>
                </a:solidFill>
                <a:latin typeface="+mj-lt"/>
                <a:ea typeface="+mj-ea"/>
                <a:cs typeface="+mj-cs"/>
              </a:rPr>
              <a:t>FUTURE ENHANCEMENTS</a:t>
            </a:r>
          </a:p>
        </p:txBody>
      </p:sp>
      <p:cxnSp>
        <p:nvCxnSpPr>
          <p:cNvPr id="17" name="Straight Connector 16">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25292"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aphicFrame>
        <p:nvGraphicFramePr>
          <p:cNvPr id="19" name="TextBox 3">
            <a:extLst>
              <a:ext uri="{FF2B5EF4-FFF2-40B4-BE49-F238E27FC236}">
                <a16:creationId xmlns:a16="http://schemas.microsoft.com/office/drawing/2014/main" id="{ED71C23C-B949-BE28-E80B-F8600616C6DC}"/>
              </a:ext>
            </a:extLst>
          </p:cNvPr>
          <p:cNvGraphicFramePr/>
          <p:nvPr>
            <p:extLst>
              <p:ext uri="{D42A27DB-BD31-4B8C-83A1-F6EECF244321}">
                <p14:modId xmlns:p14="http://schemas.microsoft.com/office/powerpoint/2010/main" val="2894147515"/>
              </p:ext>
            </p:extLst>
          </p:nvPr>
        </p:nvGraphicFramePr>
        <p:xfrm>
          <a:off x="5728502" y="685800"/>
          <a:ext cx="5878512" cy="548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9132512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A8D9AAB1-0423-1ACD-6334-431F7F287556}"/>
              </a:ext>
            </a:extLst>
          </p:cNvPr>
          <p:cNvSpPr>
            <a:spLocks noGrp="1"/>
          </p:cNvSpPr>
          <p:nvPr>
            <p:ph type="title"/>
          </p:nvPr>
        </p:nvSpPr>
        <p:spPr>
          <a:xfrm>
            <a:off x="1014140" y="1450655"/>
            <a:ext cx="4123343" cy="3956690"/>
          </a:xfrm>
        </p:spPr>
        <p:txBody>
          <a:bodyPr vert="horz" lIns="91440" tIns="45720" rIns="91440" bIns="45720" rtlCol="0" anchor="ctr">
            <a:normAutofit/>
          </a:bodyPr>
          <a:lstStyle/>
          <a:p>
            <a:r>
              <a:rPr lang="en-US" kern="1200" dirty="0">
                <a:solidFill>
                  <a:schemeClr val="bg1"/>
                </a:solidFill>
                <a:latin typeface="+mj-lt"/>
                <a:ea typeface="+mj-ea"/>
                <a:cs typeface="+mj-cs"/>
              </a:rPr>
              <a:t>FIXES &amp; MODIFICATIONS</a:t>
            </a:r>
          </a:p>
        </p:txBody>
      </p:sp>
      <p:cxnSp>
        <p:nvCxnSpPr>
          <p:cNvPr id="11"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FAF78FA-7C05-8882-B4FD-04214B29DF6C}"/>
              </a:ext>
            </a:extLst>
          </p:cNvPr>
          <p:cNvSpPr txBox="1"/>
          <p:nvPr/>
        </p:nvSpPr>
        <p:spPr>
          <a:xfrm>
            <a:off x="6096000" y="1108061"/>
            <a:ext cx="5008901" cy="4571972"/>
          </a:xfrm>
          <a:prstGeom prst="rect">
            <a:avLst/>
          </a:prstGeom>
        </p:spPr>
        <p:txBody>
          <a:bodyPr vert="horz" lIns="91440" tIns="45720" rIns="91440" bIns="45720" rtlCol="0" anchor="ctr">
            <a:normAutofit/>
          </a:bodyPr>
          <a:lstStyle/>
          <a:p>
            <a:pPr marL="457200" indent="-457200" fontAlgn="base">
              <a:buFont typeface="+mj-lt"/>
              <a:buAutoNum type="arabicPeriod"/>
            </a:pPr>
            <a:r>
              <a:rPr lang="en-US" sz="2000" b="0" i="0" dirty="0">
                <a:solidFill>
                  <a:schemeClr val="bg1"/>
                </a:solidFill>
                <a:effectLst/>
                <a:latin typeface="Aptos" panose="020B0004020202020204" pitchFamily="34" charset="0"/>
              </a:rPr>
              <a:t>Restructured the application architecture.</a:t>
            </a:r>
          </a:p>
          <a:p>
            <a:pPr marL="457200" indent="-457200" fontAlgn="base">
              <a:buFont typeface="+mj-lt"/>
              <a:buAutoNum type="arabicPeriod"/>
            </a:pPr>
            <a:r>
              <a:rPr lang="en-US" sz="2000" b="0" i="0" dirty="0">
                <a:solidFill>
                  <a:schemeClr val="bg1"/>
                </a:solidFill>
                <a:effectLst/>
                <a:latin typeface="Aptos" panose="020B0004020202020204" pitchFamily="34" charset="0"/>
              </a:rPr>
              <a:t>Added a DTO layer (missing in previous version)</a:t>
            </a:r>
          </a:p>
          <a:p>
            <a:pPr marL="457200" indent="-457200" fontAlgn="base">
              <a:buFont typeface="+mj-lt"/>
              <a:buAutoNum type="arabicPeriod"/>
            </a:pPr>
            <a:r>
              <a:rPr lang="en-US" sz="2000" b="0" i="0" dirty="0">
                <a:solidFill>
                  <a:schemeClr val="bg1"/>
                </a:solidFill>
                <a:effectLst/>
                <a:latin typeface="Aptos" panose="020B0004020202020204" pitchFamily="34" charset="0"/>
              </a:rPr>
              <a:t>Normalized and restructured the model relationships (normalization was missing in previous version)</a:t>
            </a:r>
          </a:p>
          <a:p>
            <a:pPr marL="457200" indent="-457200" fontAlgn="base">
              <a:buFont typeface="+mj-lt"/>
              <a:buAutoNum type="arabicPeriod"/>
            </a:pPr>
            <a:r>
              <a:rPr lang="en-US" sz="2000" b="0" i="0" dirty="0">
                <a:solidFill>
                  <a:schemeClr val="bg1"/>
                </a:solidFill>
                <a:effectLst/>
                <a:latin typeface="Aptos" panose="020B0004020202020204" pitchFamily="34" charset="0"/>
              </a:rPr>
              <a:t>Redefined service methods based on the new model structure.</a:t>
            </a:r>
          </a:p>
          <a:p>
            <a:pPr marL="457200" indent="-457200" fontAlgn="base">
              <a:buFont typeface="+mj-lt"/>
              <a:buAutoNum type="arabicPeriod"/>
            </a:pPr>
            <a:r>
              <a:rPr lang="en-US" sz="2000" b="0" i="0" dirty="0">
                <a:solidFill>
                  <a:schemeClr val="bg1"/>
                </a:solidFill>
                <a:effectLst/>
                <a:latin typeface="Aptos" panose="020B0004020202020204" pitchFamily="34" charset="0"/>
              </a:rPr>
              <a:t>Redesigned and enhanced the admin page with additional charts for better insights.</a:t>
            </a:r>
          </a:p>
          <a:p>
            <a:pPr marL="457200" indent="-457200" fontAlgn="base">
              <a:buFont typeface="+mj-lt"/>
              <a:buAutoNum type="arabicPeriod"/>
            </a:pPr>
            <a:r>
              <a:rPr lang="en-US" sz="2000" b="0" i="0" dirty="0">
                <a:solidFill>
                  <a:schemeClr val="bg1"/>
                </a:solidFill>
                <a:effectLst/>
                <a:latin typeface="Aptos" panose="020B0004020202020204" pitchFamily="34" charset="0"/>
              </a:rPr>
              <a:t>Updated the all-over application UI.</a:t>
            </a:r>
          </a:p>
        </p:txBody>
      </p:sp>
    </p:spTree>
    <p:extLst>
      <p:ext uri="{BB962C8B-B14F-4D97-AF65-F5344CB8AC3E}">
        <p14:creationId xmlns:p14="http://schemas.microsoft.com/office/powerpoint/2010/main" val="15986229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A8D9AAB1-0423-1ACD-6334-431F7F287556}"/>
              </a:ext>
            </a:extLst>
          </p:cNvPr>
          <p:cNvSpPr>
            <a:spLocks noGrp="1"/>
          </p:cNvSpPr>
          <p:nvPr>
            <p:ph type="title"/>
          </p:nvPr>
        </p:nvSpPr>
        <p:spPr>
          <a:xfrm>
            <a:off x="1014141" y="1450655"/>
            <a:ext cx="3932030" cy="3956690"/>
          </a:xfrm>
        </p:spPr>
        <p:txBody>
          <a:bodyPr vert="horz" lIns="91440" tIns="45720" rIns="91440" bIns="45720" rtlCol="0" anchor="ctr">
            <a:normAutofit/>
          </a:bodyPr>
          <a:lstStyle/>
          <a:p>
            <a:r>
              <a:rPr lang="en-US" kern="1200">
                <a:solidFill>
                  <a:schemeClr val="bg1"/>
                </a:solidFill>
                <a:latin typeface="+mj-lt"/>
                <a:ea typeface="+mj-ea"/>
                <a:cs typeface="+mj-cs"/>
              </a:rPr>
              <a:t>CONCLUSIONS</a:t>
            </a:r>
          </a:p>
        </p:txBody>
      </p:sp>
      <p:cxnSp>
        <p:nvCxnSpPr>
          <p:cNvPr id="11" name="Straight Connector 10">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FAF78FA-7C05-8882-B4FD-04214B29DF6C}"/>
              </a:ext>
            </a:extLst>
          </p:cNvPr>
          <p:cNvSpPr txBox="1"/>
          <p:nvPr/>
        </p:nvSpPr>
        <p:spPr>
          <a:xfrm>
            <a:off x="6096000" y="1108061"/>
            <a:ext cx="5008901" cy="4571972"/>
          </a:xfrm>
          <a:prstGeom prst="rect">
            <a:avLst/>
          </a:prstGeom>
        </p:spPr>
        <p:txBody>
          <a:bodyPr vert="horz" lIns="91440" tIns="45720" rIns="91440" bIns="45720" rtlCol="0" anchor="ctr">
            <a:normAutofit/>
          </a:bodyPr>
          <a:lstStyle/>
          <a:p>
            <a:pPr>
              <a:lnSpc>
                <a:spcPct val="90000"/>
              </a:lnSpc>
              <a:spcAft>
                <a:spcPts val="600"/>
              </a:spcAft>
            </a:pPr>
            <a:r>
              <a:rPr lang="en-US" sz="1900" b="0" i="0" dirty="0">
                <a:solidFill>
                  <a:schemeClr val="bg1"/>
                </a:solidFill>
                <a:effectLst/>
              </a:rPr>
              <a:t>To wrap up, our Vax Track vaccination portal, built with the ASP.NET MVC framework, simplifies the vaccination process for users and administrators alike. It offers easy registration, slot booking, and robust admin tools for managing approvals and slot availability. This project not only meets current needs but also sets the stage for future improvements in public health management. Thank you for your time.</a:t>
            </a:r>
          </a:p>
          <a:p>
            <a:pPr marL="0" indent="-228600">
              <a:lnSpc>
                <a:spcPct val="90000"/>
              </a:lnSpc>
              <a:spcAft>
                <a:spcPts val="600"/>
              </a:spcAft>
              <a:buFont typeface="Arial" panose="020B0604020202020204" pitchFamily="34" charset="0"/>
              <a:buChar char="•"/>
            </a:pPr>
            <a:endParaRPr lang="en-US" sz="1900" dirty="0">
              <a:solidFill>
                <a:schemeClr val="bg1"/>
              </a:solidFill>
            </a:endParaRPr>
          </a:p>
          <a:p>
            <a:pPr marL="0" indent="-228600">
              <a:lnSpc>
                <a:spcPct val="90000"/>
              </a:lnSpc>
              <a:spcAft>
                <a:spcPts val="600"/>
              </a:spcAft>
              <a:buFont typeface="Arial" panose="020B0604020202020204" pitchFamily="34" charset="0"/>
              <a:buChar char="•"/>
            </a:pPr>
            <a:endParaRPr lang="en-US" sz="1900" dirty="0">
              <a:solidFill>
                <a:schemeClr val="bg1"/>
              </a:solidFill>
            </a:endParaRPr>
          </a:p>
          <a:p>
            <a:pPr marL="0" indent="-228600">
              <a:lnSpc>
                <a:spcPct val="90000"/>
              </a:lnSpc>
              <a:spcAft>
                <a:spcPts val="600"/>
              </a:spcAft>
              <a:buFont typeface="Arial" panose="020B0604020202020204" pitchFamily="34" charset="0"/>
              <a:buChar char="•"/>
            </a:pPr>
            <a:endParaRPr lang="en-US" sz="1900" dirty="0">
              <a:solidFill>
                <a:schemeClr val="bg1"/>
              </a:solidFill>
            </a:endParaRPr>
          </a:p>
          <a:p>
            <a:pPr>
              <a:lnSpc>
                <a:spcPct val="90000"/>
              </a:lnSpc>
              <a:spcAft>
                <a:spcPts val="600"/>
              </a:spcAft>
            </a:pPr>
            <a:r>
              <a:rPr lang="en-US" sz="1900" dirty="0">
                <a:solidFill>
                  <a:schemeClr val="bg1"/>
                </a:solidFill>
              </a:rPr>
              <a:t>Thank You</a:t>
            </a:r>
          </a:p>
          <a:p>
            <a:pPr>
              <a:lnSpc>
                <a:spcPct val="90000"/>
              </a:lnSpc>
              <a:spcAft>
                <a:spcPts val="600"/>
              </a:spcAft>
            </a:pPr>
            <a:r>
              <a:rPr lang="en-US" sz="1600" dirty="0">
                <a:solidFill>
                  <a:schemeClr val="bg1"/>
                </a:solidFill>
              </a:rPr>
              <a:t>Vivek Kumar | Associate Consultant | Infosys</a:t>
            </a:r>
          </a:p>
        </p:txBody>
      </p:sp>
    </p:spTree>
    <p:extLst>
      <p:ext uri="{BB962C8B-B14F-4D97-AF65-F5344CB8AC3E}">
        <p14:creationId xmlns:p14="http://schemas.microsoft.com/office/powerpoint/2010/main" val="42187621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1448A546-59E7-F19D-3834-A9DD9C780C83}"/>
              </a:ext>
            </a:extLst>
          </p:cNvPr>
          <p:cNvSpPr>
            <a:spLocks noGrp="1"/>
          </p:cNvSpPr>
          <p:nvPr>
            <p:ph type="title"/>
          </p:nvPr>
        </p:nvSpPr>
        <p:spPr>
          <a:xfrm>
            <a:off x="1014141" y="1450655"/>
            <a:ext cx="3932030" cy="3956690"/>
          </a:xfrm>
        </p:spPr>
        <p:txBody>
          <a:bodyPr anchor="ctr">
            <a:normAutofit/>
          </a:bodyPr>
          <a:lstStyle/>
          <a:p>
            <a:r>
              <a:rPr lang="en-US">
                <a:solidFill>
                  <a:schemeClr val="bg1"/>
                </a:solidFill>
              </a:rPr>
              <a:t>INTRODUCTION</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4A626C7-C159-9831-38E9-94E167E48513}"/>
              </a:ext>
            </a:extLst>
          </p:cNvPr>
          <p:cNvSpPr>
            <a:spLocks noGrp="1"/>
          </p:cNvSpPr>
          <p:nvPr>
            <p:ph idx="1"/>
          </p:nvPr>
        </p:nvSpPr>
        <p:spPr>
          <a:xfrm>
            <a:off x="6096000" y="1108061"/>
            <a:ext cx="5008901" cy="4571972"/>
          </a:xfrm>
        </p:spPr>
        <p:txBody>
          <a:bodyPr anchor="ctr">
            <a:normAutofit/>
          </a:bodyPr>
          <a:lstStyle/>
          <a:p>
            <a:r>
              <a:rPr lang="en-US" sz="1600" b="0" i="0">
                <a:solidFill>
                  <a:schemeClr val="bg1"/>
                </a:solidFill>
                <a:effectLst/>
              </a:rPr>
              <a:t>The COVID-19 pandemic has highlighted the critical need for efficient and accessible vaccination systems. To address this, we have developed a web-based application using the ASP.NET MVC framework. This application aims to streamline the vaccination process by providing a user-friendly portal for both normal users and administrators.</a:t>
            </a:r>
          </a:p>
          <a:p>
            <a:r>
              <a:rPr lang="en-US" sz="1600" b="0" i="0">
                <a:solidFill>
                  <a:schemeClr val="bg1"/>
                </a:solidFill>
                <a:effectLst/>
              </a:rPr>
              <a:t>The primary purpose of this vaccination portal is to facilitate the booking and management of COVID-19 vaccination slots. The objectives include:</a:t>
            </a:r>
          </a:p>
          <a:p>
            <a:pPr lvl="1"/>
            <a:r>
              <a:rPr lang="en-US" sz="1600" b="0" i="0">
                <a:solidFill>
                  <a:schemeClr val="bg1"/>
                </a:solidFill>
                <a:effectLst/>
              </a:rPr>
              <a:t>Simplifying the registration and booking process for users.</a:t>
            </a:r>
          </a:p>
          <a:p>
            <a:pPr lvl="1"/>
            <a:r>
              <a:rPr lang="en-US" sz="1600" b="0" i="0">
                <a:solidFill>
                  <a:schemeClr val="bg1"/>
                </a:solidFill>
                <a:effectLst/>
              </a:rPr>
              <a:t>Providing administrators with tools to manage vaccination slots and user approvals efficiently.</a:t>
            </a:r>
          </a:p>
          <a:p>
            <a:pPr lvl="1"/>
            <a:r>
              <a:rPr lang="en-US" sz="1600" b="0" i="0">
                <a:solidFill>
                  <a:schemeClr val="bg1"/>
                </a:solidFill>
                <a:effectLst/>
              </a:rPr>
              <a:t>Ensuring secure and accurate tracking of vaccination statuses.</a:t>
            </a:r>
          </a:p>
        </p:txBody>
      </p:sp>
    </p:spTree>
    <p:extLst>
      <p:ext uri="{BB962C8B-B14F-4D97-AF65-F5344CB8AC3E}">
        <p14:creationId xmlns:p14="http://schemas.microsoft.com/office/powerpoint/2010/main" val="38674132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C51AA091-B3EF-3437-2B3B-3E6B125E7F44}"/>
              </a:ext>
            </a:extLst>
          </p:cNvPr>
          <p:cNvSpPr>
            <a:spLocks noGrp="1"/>
          </p:cNvSpPr>
          <p:nvPr>
            <p:ph type="title"/>
          </p:nvPr>
        </p:nvSpPr>
        <p:spPr>
          <a:xfrm>
            <a:off x="1014141" y="1450655"/>
            <a:ext cx="3932030" cy="3956690"/>
          </a:xfrm>
        </p:spPr>
        <p:txBody>
          <a:bodyPr anchor="ctr">
            <a:normAutofit/>
          </a:bodyPr>
          <a:lstStyle/>
          <a:p>
            <a:r>
              <a:rPr lang="en-US" sz="8000">
                <a:solidFill>
                  <a:schemeClr val="bg1"/>
                </a:solidFill>
              </a:rPr>
              <a:t>CASE STUDY</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2B6F4C-C70C-17C1-26D4-3DDDC4E5A118}"/>
              </a:ext>
            </a:extLst>
          </p:cNvPr>
          <p:cNvSpPr>
            <a:spLocks noGrp="1"/>
          </p:cNvSpPr>
          <p:nvPr>
            <p:ph idx="1"/>
          </p:nvPr>
        </p:nvSpPr>
        <p:spPr>
          <a:xfrm>
            <a:off x="5165485" y="1143014"/>
            <a:ext cx="6807200" cy="4571972"/>
          </a:xfrm>
        </p:spPr>
        <p:txBody>
          <a:bodyPr anchor="ctr">
            <a:noAutofit/>
          </a:bodyPr>
          <a:lstStyle/>
          <a:p>
            <a:pPr marL="0" indent="0">
              <a:buNone/>
            </a:pPr>
            <a:r>
              <a:rPr lang="en-US" sz="1200" b="1" i="0" dirty="0">
                <a:solidFill>
                  <a:schemeClr val="bg1"/>
                </a:solidFill>
                <a:effectLst/>
                <a:latin typeface="Segoe UI" panose="020B0502040204020203" pitchFamily="34" charset="0"/>
              </a:rPr>
              <a:t>Case Study: Streamlining COVID-19 Vaccination with ASP.NET MVC</a:t>
            </a:r>
          </a:p>
          <a:p>
            <a:pPr marL="0" indent="0">
              <a:buNone/>
            </a:pPr>
            <a:r>
              <a:rPr lang="en-US" sz="1200" b="1" i="0" dirty="0">
                <a:solidFill>
                  <a:schemeClr val="bg1"/>
                </a:solidFill>
                <a:effectLst/>
                <a:latin typeface="Segoe UI" panose="020B0502040204020203" pitchFamily="34" charset="0"/>
              </a:rPr>
              <a:t>Overview</a:t>
            </a:r>
          </a:p>
          <a:p>
            <a:r>
              <a:rPr lang="en-US" sz="1100" b="0" i="0" dirty="0">
                <a:solidFill>
                  <a:schemeClr val="bg1"/>
                </a:solidFill>
                <a:effectLst/>
                <a:latin typeface="Segoe UI" panose="020B0502040204020203" pitchFamily="34" charset="0"/>
              </a:rPr>
              <a:t>The COVID-19 pandemic underscored the necessity for efficient and accessible vaccination systems. In response, we developed a web-based application using the ASP.NET MVC framework to streamline the vaccination process. This application serves as a user-friendly portal for both general users and administrators, aiming to simplify the booking and management of COVID-19 vaccination slots.</a:t>
            </a:r>
          </a:p>
          <a:p>
            <a:pPr marL="0" indent="0">
              <a:buNone/>
            </a:pPr>
            <a:r>
              <a:rPr lang="en-US" sz="1200" b="1" i="0" dirty="0">
                <a:solidFill>
                  <a:schemeClr val="bg1"/>
                </a:solidFill>
                <a:effectLst/>
                <a:latin typeface="Segoe UI" panose="020B0502040204020203" pitchFamily="34" charset="0"/>
              </a:rPr>
              <a:t>Objectives</a:t>
            </a:r>
          </a:p>
          <a:p>
            <a:r>
              <a:rPr lang="en-US" sz="1100" b="1" i="0" dirty="0">
                <a:solidFill>
                  <a:schemeClr val="bg1"/>
                </a:solidFill>
                <a:effectLst/>
                <a:latin typeface="Segoe UI" panose="020B0502040204020203" pitchFamily="34" charset="0"/>
              </a:rPr>
              <a:t>Simplify Registration and Booking</a:t>
            </a:r>
            <a:r>
              <a:rPr lang="en-US" sz="1100" b="0" i="0" dirty="0">
                <a:solidFill>
                  <a:schemeClr val="bg1"/>
                </a:solidFill>
                <a:effectLst/>
                <a:latin typeface="Segoe UI" panose="020B0502040204020203" pitchFamily="34" charset="0"/>
              </a:rPr>
              <a:t>: Provide an intuitive interface for users to register and book vaccination slots easily.</a:t>
            </a:r>
          </a:p>
          <a:p>
            <a:r>
              <a:rPr lang="en-US" sz="1100" b="1" i="0" dirty="0">
                <a:solidFill>
                  <a:schemeClr val="bg1"/>
                </a:solidFill>
                <a:effectLst/>
                <a:latin typeface="Segoe UI" panose="020B0502040204020203" pitchFamily="34" charset="0"/>
              </a:rPr>
              <a:t>Efficient Slot Management</a:t>
            </a:r>
            <a:r>
              <a:rPr lang="en-US" sz="1100" b="0" i="0" dirty="0">
                <a:solidFill>
                  <a:schemeClr val="bg1"/>
                </a:solidFill>
                <a:effectLst/>
                <a:latin typeface="Segoe UI" panose="020B0502040204020203" pitchFamily="34" charset="0"/>
              </a:rPr>
              <a:t>: Equip administrators with tools to manage vaccination slots and user approvals effectively.</a:t>
            </a:r>
          </a:p>
          <a:p>
            <a:r>
              <a:rPr lang="en-US" sz="1100" b="1" i="0" dirty="0">
                <a:solidFill>
                  <a:schemeClr val="bg1"/>
                </a:solidFill>
                <a:effectLst/>
                <a:latin typeface="Segoe UI" panose="020B0502040204020203" pitchFamily="34" charset="0"/>
              </a:rPr>
              <a:t>Secure Tracking</a:t>
            </a:r>
            <a:r>
              <a:rPr lang="en-US" sz="1100" b="0" i="0" dirty="0">
                <a:solidFill>
                  <a:schemeClr val="bg1"/>
                </a:solidFill>
                <a:effectLst/>
                <a:latin typeface="Segoe UI" panose="020B0502040204020203" pitchFamily="34" charset="0"/>
              </a:rPr>
              <a:t>: Ensure secure and accurate tracking of vaccination statuses.</a:t>
            </a:r>
          </a:p>
          <a:p>
            <a:pPr marL="0" indent="0">
              <a:buNone/>
            </a:pPr>
            <a:r>
              <a:rPr lang="en-US" sz="1200" b="1" i="0" dirty="0">
                <a:solidFill>
                  <a:schemeClr val="bg1"/>
                </a:solidFill>
                <a:effectLst/>
                <a:latin typeface="Segoe UI" panose="020B0502040204020203" pitchFamily="34" charset="0"/>
              </a:rPr>
              <a:t>Implementation</a:t>
            </a:r>
          </a:p>
          <a:p>
            <a:pPr>
              <a:buFont typeface="+mj-lt"/>
              <a:buAutoNum type="arabicPeriod"/>
            </a:pPr>
            <a:r>
              <a:rPr lang="en-US" sz="1100" i="0" dirty="0">
                <a:solidFill>
                  <a:schemeClr val="bg1"/>
                </a:solidFill>
                <a:effectLst/>
                <a:latin typeface="Segoe UI" panose="020B0502040204020203" pitchFamily="34" charset="0"/>
              </a:rPr>
              <a:t>User Registration and Booking</a:t>
            </a:r>
            <a:endParaRPr lang="en-US" sz="1100" dirty="0">
              <a:solidFill>
                <a:schemeClr val="bg1"/>
              </a:solidFill>
              <a:latin typeface="Segoe UI" panose="020B0502040204020203" pitchFamily="34" charset="0"/>
            </a:endParaRPr>
          </a:p>
          <a:p>
            <a:pPr lvl="1">
              <a:buFont typeface="+mj-lt"/>
              <a:buAutoNum type="arabicPeriod"/>
            </a:pPr>
            <a:r>
              <a:rPr lang="en-US" sz="600" b="0" i="0" dirty="0">
                <a:solidFill>
                  <a:schemeClr val="bg1"/>
                </a:solidFill>
                <a:effectLst/>
                <a:latin typeface="Segoe UI" panose="020B0502040204020203" pitchFamily="34" charset="0"/>
              </a:rPr>
              <a:t>Users can create accounts and log in to the portal.</a:t>
            </a:r>
          </a:p>
          <a:p>
            <a:pPr lvl="1">
              <a:buFont typeface="+mj-lt"/>
              <a:buAutoNum type="arabicPeriod"/>
            </a:pPr>
            <a:r>
              <a:rPr lang="en-US" sz="1000" b="0" i="0" dirty="0">
                <a:solidFill>
                  <a:schemeClr val="bg1"/>
                </a:solidFill>
                <a:effectLst/>
                <a:latin typeface="Segoe UI" panose="020B0502040204020203" pitchFamily="34" charset="0"/>
              </a:rPr>
              <a:t>The system allows users to search for available vaccination slots based on location and date.</a:t>
            </a:r>
          </a:p>
          <a:p>
            <a:pPr lvl="1">
              <a:buFont typeface="+mj-lt"/>
              <a:buAutoNum type="arabicPeriod"/>
            </a:pPr>
            <a:r>
              <a:rPr lang="en-US" sz="1000" b="0" i="0" dirty="0">
                <a:solidFill>
                  <a:schemeClr val="bg1"/>
                </a:solidFill>
                <a:effectLst/>
                <a:latin typeface="Segoe UI" panose="020B0502040204020203" pitchFamily="34" charset="0"/>
              </a:rPr>
              <a:t>Users can book slots and receive confirmation notifications via email or SMS.</a:t>
            </a:r>
          </a:p>
          <a:p>
            <a:pPr>
              <a:buFont typeface="+mj-lt"/>
              <a:buAutoNum type="arabicPeriod"/>
            </a:pPr>
            <a:r>
              <a:rPr lang="en-US" sz="1100" i="0" dirty="0">
                <a:solidFill>
                  <a:schemeClr val="bg1"/>
                </a:solidFill>
                <a:effectLst/>
                <a:latin typeface="Segoe UI" panose="020B0502040204020203" pitchFamily="34" charset="0"/>
              </a:rPr>
              <a:t>Administrator Tools</a:t>
            </a:r>
            <a:endParaRPr lang="en-US" sz="1100" dirty="0">
              <a:solidFill>
                <a:schemeClr val="bg1"/>
              </a:solidFill>
              <a:latin typeface="Segoe UI" panose="020B0502040204020203" pitchFamily="34" charset="0"/>
            </a:endParaRPr>
          </a:p>
          <a:p>
            <a:pPr lvl="1">
              <a:buFont typeface="+mj-lt"/>
              <a:buAutoNum type="arabicPeriod"/>
            </a:pPr>
            <a:r>
              <a:rPr lang="en-US" sz="1000" b="0" i="0" dirty="0">
                <a:solidFill>
                  <a:schemeClr val="bg1"/>
                </a:solidFill>
                <a:effectLst/>
                <a:latin typeface="Segoe UI" panose="020B0502040204020203" pitchFamily="34" charset="0"/>
              </a:rPr>
              <a:t>Administrators have access to a dashboard to view and manage all booked slots.</a:t>
            </a:r>
          </a:p>
          <a:p>
            <a:pPr lvl="1">
              <a:buFont typeface="+mj-lt"/>
              <a:buAutoNum type="arabicPeriod"/>
            </a:pPr>
            <a:r>
              <a:rPr lang="en-US" sz="1000" b="0" i="0" dirty="0">
                <a:solidFill>
                  <a:schemeClr val="bg1"/>
                </a:solidFill>
                <a:effectLst/>
                <a:latin typeface="Segoe UI" panose="020B0502040204020203" pitchFamily="34" charset="0"/>
              </a:rPr>
              <a:t>Tools are provided for approving or rejecting user registrations and slot bookings.</a:t>
            </a:r>
          </a:p>
          <a:p>
            <a:pPr lvl="1">
              <a:buFont typeface="+mj-lt"/>
              <a:buAutoNum type="arabicPeriod"/>
            </a:pPr>
            <a:r>
              <a:rPr lang="en-US" sz="1000" b="0" i="0" dirty="0">
                <a:solidFill>
                  <a:schemeClr val="bg1"/>
                </a:solidFill>
                <a:effectLst/>
                <a:latin typeface="Segoe UI" panose="020B0502040204020203" pitchFamily="34" charset="0"/>
              </a:rPr>
              <a:t>The system includes features for adding new vaccination centers and updating slot availability.</a:t>
            </a:r>
          </a:p>
          <a:p>
            <a:pPr>
              <a:buFont typeface="+mj-lt"/>
              <a:buAutoNum type="arabicPeriod"/>
            </a:pPr>
            <a:r>
              <a:rPr lang="en-US" sz="1100" i="0" dirty="0">
                <a:solidFill>
                  <a:schemeClr val="bg1"/>
                </a:solidFill>
                <a:effectLst/>
                <a:latin typeface="Segoe UI" panose="020B0502040204020203" pitchFamily="34" charset="0"/>
              </a:rPr>
              <a:t>Security and Tracking</a:t>
            </a:r>
            <a:endParaRPr lang="en-US" sz="1100" dirty="0">
              <a:solidFill>
                <a:schemeClr val="bg1"/>
              </a:solidFill>
              <a:latin typeface="Segoe UI" panose="020B0502040204020203" pitchFamily="34" charset="0"/>
            </a:endParaRPr>
          </a:p>
          <a:p>
            <a:pPr lvl="1">
              <a:buFont typeface="+mj-lt"/>
              <a:buAutoNum type="arabicPeriod"/>
            </a:pPr>
            <a:r>
              <a:rPr lang="en-US" sz="1000" b="0" i="0" dirty="0">
                <a:solidFill>
                  <a:schemeClr val="bg1"/>
                </a:solidFill>
                <a:effectLst/>
                <a:latin typeface="Segoe UI" panose="020B0502040204020203" pitchFamily="34" charset="0"/>
              </a:rPr>
              <a:t>The application uses secure authentication methods to protect user data.</a:t>
            </a:r>
            <a:endParaRPr lang="en-US" sz="1000" dirty="0">
              <a:solidFill>
                <a:schemeClr val="bg1"/>
              </a:solidFill>
              <a:latin typeface="Segoe UI" panose="020B0502040204020203" pitchFamily="34" charset="0"/>
            </a:endParaRPr>
          </a:p>
          <a:p>
            <a:pPr lvl="1">
              <a:buFont typeface="+mj-lt"/>
              <a:buAutoNum type="arabicPeriod"/>
            </a:pPr>
            <a:r>
              <a:rPr lang="en-US" sz="1000" b="0" i="0" dirty="0">
                <a:solidFill>
                  <a:schemeClr val="bg1"/>
                </a:solidFill>
                <a:effectLst/>
                <a:latin typeface="Segoe UI" panose="020B0502040204020203" pitchFamily="34" charset="0"/>
              </a:rPr>
              <a:t>Vaccination statuses are updated in real-time and can be tracked by both users and administrators.</a:t>
            </a:r>
          </a:p>
          <a:p>
            <a:pPr lvl="1">
              <a:buFont typeface="+mj-lt"/>
              <a:buAutoNum type="arabicPeriod"/>
            </a:pPr>
            <a:r>
              <a:rPr lang="en-US" sz="1000" b="0" i="0" dirty="0">
                <a:solidFill>
                  <a:schemeClr val="bg1"/>
                </a:solidFill>
                <a:effectLst/>
                <a:latin typeface="Segoe UI" panose="020B0502040204020203" pitchFamily="34" charset="0"/>
              </a:rPr>
              <a:t>Detailed logs are maintained for all activities to ensure transparency and accountability.</a:t>
            </a:r>
          </a:p>
          <a:p>
            <a:pPr>
              <a:buFont typeface="+mj-lt"/>
              <a:buAutoNum type="arabicPeriod"/>
            </a:pPr>
            <a:r>
              <a:rPr lang="en-US" sz="1100" i="0" dirty="0">
                <a:solidFill>
                  <a:schemeClr val="bg1"/>
                </a:solidFill>
                <a:effectLst/>
                <a:latin typeface="Segoe UI" panose="020B0502040204020203" pitchFamily="34" charset="0"/>
              </a:rPr>
              <a:t>Results</a:t>
            </a:r>
            <a:endParaRPr lang="en-US" sz="1100" dirty="0">
              <a:solidFill>
                <a:schemeClr val="bg1"/>
              </a:solidFill>
              <a:latin typeface="Segoe UI" panose="020B0502040204020203" pitchFamily="34" charset="0"/>
            </a:endParaRPr>
          </a:p>
          <a:p>
            <a:pPr lvl="1">
              <a:buFont typeface="+mj-lt"/>
              <a:buAutoNum type="arabicPeriod"/>
            </a:pPr>
            <a:r>
              <a:rPr lang="en-US" sz="1000" b="1" i="0" dirty="0">
                <a:solidFill>
                  <a:schemeClr val="bg1"/>
                </a:solidFill>
                <a:effectLst/>
                <a:latin typeface="Segoe UI" panose="020B0502040204020203" pitchFamily="34" charset="0"/>
              </a:rPr>
              <a:t>Increased Efficiency</a:t>
            </a:r>
            <a:r>
              <a:rPr lang="en-US" sz="1000" b="0" i="0" dirty="0">
                <a:solidFill>
                  <a:schemeClr val="bg1"/>
                </a:solidFill>
                <a:effectLst/>
                <a:latin typeface="Segoe UI" panose="020B0502040204020203" pitchFamily="34" charset="0"/>
              </a:rPr>
              <a:t>: The portal significantly reduced the time required for users to book vaccination slots.</a:t>
            </a:r>
            <a:endParaRPr lang="en-US" sz="1000" dirty="0">
              <a:solidFill>
                <a:schemeClr val="bg1"/>
              </a:solidFill>
              <a:latin typeface="Segoe UI" panose="020B0502040204020203" pitchFamily="34" charset="0"/>
            </a:endParaRPr>
          </a:p>
          <a:p>
            <a:pPr lvl="1">
              <a:buFont typeface="+mj-lt"/>
              <a:buAutoNum type="arabicPeriod"/>
            </a:pPr>
            <a:r>
              <a:rPr lang="en-US" sz="1000" b="1" i="0" dirty="0">
                <a:solidFill>
                  <a:schemeClr val="bg1"/>
                </a:solidFill>
                <a:effectLst/>
                <a:latin typeface="Segoe UI" panose="020B0502040204020203" pitchFamily="34" charset="0"/>
              </a:rPr>
              <a:t>Improved Management</a:t>
            </a:r>
            <a:r>
              <a:rPr lang="en-US" sz="1000" b="0" i="0" dirty="0">
                <a:solidFill>
                  <a:schemeClr val="bg1"/>
                </a:solidFill>
                <a:effectLst/>
                <a:latin typeface="Segoe UI" panose="020B0502040204020203" pitchFamily="34" charset="0"/>
              </a:rPr>
              <a:t>: Administrators reported a more streamlined process for managing slots and user approvals.</a:t>
            </a:r>
          </a:p>
          <a:p>
            <a:pPr lvl="1">
              <a:buFont typeface="+mj-lt"/>
              <a:buAutoNum type="arabicPeriod"/>
            </a:pPr>
            <a:r>
              <a:rPr lang="en-US" sz="1000" b="1" i="0" dirty="0">
                <a:solidFill>
                  <a:schemeClr val="bg1"/>
                </a:solidFill>
                <a:effectLst/>
                <a:latin typeface="Segoe UI" panose="020B0502040204020203" pitchFamily="34" charset="0"/>
              </a:rPr>
              <a:t>Enhanced Security</a:t>
            </a:r>
            <a:r>
              <a:rPr lang="en-US" sz="1000" b="0" i="0" dirty="0">
                <a:solidFill>
                  <a:schemeClr val="bg1"/>
                </a:solidFill>
                <a:effectLst/>
                <a:latin typeface="Segoe UI" panose="020B0502040204020203" pitchFamily="34" charset="0"/>
              </a:rPr>
              <a:t>: The secure tracking system ensured accurate and up-to-date vaccination records.</a:t>
            </a:r>
          </a:p>
        </p:txBody>
      </p:sp>
    </p:spTree>
    <p:extLst>
      <p:ext uri="{BB962C8B-B14F-4D97-AF65-F5344CB8AC3E}">
        <p14:creationId xmlns:p14="http://schemas.microsoft.com/office/powerpoint/2010/main" val="1922620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E8A8EAB8-D2FF-444D-B34B-7D32F106AD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solidFill>
            </a:endParaRPr>
          </a:p>
        </p:txBody>
      </p:sp>
      <p:sp>
        <p:nvSpPr>
          <p:cNvPr id="2" name="Title 1">
            <a:extLst>
              <a:ext uri="{FF2B5EF4-FFF2-40B4-BE49-F238E27FC236}">
                <a16:creationId xmlns:a16="http://schemas.microsoft.com/office/drawing/2014/main" id="{4F4CA431-17BE-5829-7D97-750F10EE2A85}"/>
              </a:ext>
            </a:extLst>
          </p:cNvPr>
          <p:cNvSpPr>
            <a:spLocks noGrp="1"/>
          </p:cNvSpPr>
          <p:nvPr>
            <p:ph type="title"/>
          </p:nvPr>
        </p:nvSpPr>
        <p:spPr>
          <a:xfrm>
            <a:off x="1014141" y="1450655"/>
            <a:ext cx="3932030" cy="3956690"/>
          </a:xfrm>
        </p:spPr>
        <p:txBody>
          <a:bodyPr anchor="ctr">
            <a:normAutofit/>
          </a:bodyPr>
          <a:lstStyle/>
          <a:p>
            <a:r>
              <a:rPr lang="en-US" sz="5000">
                <a:solidFill>
                  <a:schemeClr val="bg1"/>
                </a:solidFill>
              </a:rPr>
              <a:t>APPLICATION OVERVIEW</a:t>
            </a:r>
          </a:p>
        </p:txBody>
      </p:sp>
      <p:cxnSp>
        <p:nvCxnSpPr>
          <p:cNvPr id="10" name="Straight Connector 9">
            <a:extLst>
              <a:ext uri="{FF2B5EF4-FFF2-40B4-BE49-F238E27FC236}">
                <a16:creationId xmlns:a16="http://schemas.microsoft.com/office/drawing/2014/main" id="{067633D1-6EE6-4118-B9F0-B363477BEE7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1450655"/>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7FFC6-42A9-49CB-B5E9-B3F6B038331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014141" y="5408571"/>
            <a:ext cx="3932030"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B0B4B37-1A5B-D900-7F68-76D2582AB498}"/>
              </a:ext>
            </a:extLst>
          </p:cNvPr>
          <p:cNvSpPr>
            <a:spLocks noGrp="1"/>
          </p:cNvSpPr>
          <p:nvPr>
            <p:ph idx="1"/>
          </p:nvPr>
        </p:nvSpPr>
        <p:spPr>
          <a:xfrm>
            <a:off x="6096000" y="1108061"/>
            <a:ext cx="5008901" cy="4571972"/>
          </a:xfrm>
        </p:spPr>
        <p:txBody>
          <a:bodyPr anchor="ctr">
            <a:normAutofit/>
          </a:bodyPr>
          <a:lstStyle/>
          <a:p>
            <a:r>
              <a:rPr lang="en-US" sz="1300" b="0" i="0">
                <a:solidFill>
                  <a:schemeClr val="bg1"/>
                </a:solidFill>
                <a:effectLst/>
              </a:rPr>
              <a:t>The vaccination portal is designed to cater to two types of users: normal users and administrators. Normal users can register, log in, and book vaccination slots, while administrators have additional functionalities to manage the overall vaccination process. The application ensures a seamless experience.</a:t>
            </a:r>
          </a:p>
          <a:p>
            <a:r>
              <a:rPr lang="en-US" sz="1300" i="0">
                <a:solidFill>
                  <a:schemeClr val="bg1"/>
                </a:solidFill>
                <a:effectLst/>
              </a:rPr>
              <a:t>Key Features and Functionalities</a:t>
            </a:r>
          </a:p>
          <a:p>
            <a:pPr lvl="1"/>
            <a:r>
              <a:rPr lang="en-US" sz="1300" b="1" i="0">
                <a:solidFill>
                  <a:schemeClr val="bg1"/>
                </a:solidFill>
                <a:effectLst/>
              </a:rPr>
              <a:t>User Registration and Login</a:t>
            </a:r>
            <a:r>
              <a:rPr lang="en-US" sz="1300" b="0" i="0">
                <a:solidFill>
                  <a:schemeClr val="bg1"/>
                </a:solidFill>
                <a:effectLst/>
              </a:rPr>
              <a:t>: New users can register and log in to the portal. Successful registration leads to auto-login and redirection to the user profile page.</a:t>
            </a:r>
          </a:p>
          <a:p>
            <a:pPr lvl="1"/>
            <a:r>
              <a:rPr lang="en-US" sz="1300" b="1" i="0">
                <a:solidFill>
                  <a:schemeClr val="bg1"/>
                </a:solidFill>
                <a:effectLst/>
              </a:rPr>
              <a:t>User Profile Management</a:t>
            </a:r>
            <a:r>
              <a:rPr lang="en-US" sz="1300" b="0" i="0">
                <a:solidFill>
                  <a:schemeClr val="bg1"/>
                </a:solidFill>
                <a:effectLst/>
              </a:rPr>
              <a:t>: Users can view and update their profile information and check their vaccination status.</a:t>
            </a:r>
          </a:p>
          <a:p>
            <a:pPr lvl="1"/>
            <a:r>
              <a:rPr lang="en-US" sz="1300" b="1" i="0">
                <a:solidFill>
                  <a:schemeClr val="bg1"/>
                </a:solidFill>
                <a:effectLst/>
              </a:rPr>
              <a:t>Slot Booking</a:t>
            </a:r>
            <a:r>
              <a:rPr lang="en-US" sz="1300" b="0" i="0">
                <a:solidFill>
                  <a:schemeClr val="bg1"/>
                </a:solidFill>
                <a:effectLst/>
              </a:rPr>
              <a:t>: Users can book available vaccination slots. The status changes from ‘not vaccinated’ to ‘vaccinated’ once approved by the admin.</a:t>
            </a:r>
          </a:p>
          <a:p>
            <a:pPr lvl="1"/>
            <a:r>
              <a:rPr lang="en-US" sz="1300" b="1" i="0">
                <a:solidFill>
                  <a:schemeClr val="bg1"/>
                </a:solidFill>
                <a:effectLst/>
              </a:rPr>
              <a:t>Admin Dashboard</a:t>
            </a:r>
            <a:r>
              <a:rPr lang="en-US" sz="1300" b="0" i="0">
                <a:solidFill>
                  <a:schemeClr val="bg1"/>
                </a:solidFill>
                <a:effectLst/>
              </a:rPr>
              <a:t>: Administrators have access to a dashboard displaying total users, users yet to book slots, users with pending approvals, and available slots in hospitals.</a:t>
            </a:r>
          </a:p>
          <a:p>
            <a:pPr lvl="1"/>
            <a:r>
              <a:rPr lang="en-US" sz="1300" b="1" i="0">
                <a:solidFill>
                  <a:schemeClr val="bg1"/>
                </a:solidFill>
                <a:effectLst/>
              </a:rPr>
              <a:t>Approval and Slot Management</a:t>
            </a:r>
            <a:r>
              <a:rPr lang="en-US" sz="1300" b="0" i="0">
                <a:solidFill>
                  <a:schemeClr val="bg1"/>
                </a:solidFill>
                <a:effectLst/>
              </a:rPr>
              <a:t>: Admins can approve vaccination statuses and update the number of available slots in hospitals.</a:t>
            </a:r>
          </a:p>
          <a:p>
            <a:endParaRPr lang="en-US" sz="1300">
              <a:solidFill>
                <a:schemeClr val="bg1"/>
              </a:solidFill>
            </a:endParaRPr>
          </a:p>
        </p:txBody>
      </p:sp>
    </p:spTree>
    <p:extLst>
      <p:ext uri="{BB962C8B-B14F-4D97-AF65-F5344CB8AC3E}">
        <p14:creationId xmlns:p14="http://schemas.microsoft.com/office/powerpoint/2010/main" val="12486181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2" name="Rectangle 41">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 name="Title 1">
            <a:extLst>
              <a:ext uri="{FF2B5EF4-FFF2-40B4-BE49-F238E27FC236}">
                <a16:creationId xmlns:a16="http://schemas.microsoft.com/office/drawing/2014/main" id="{6A3A6B2E-81CE-C2D5-2F22-76BFEFB75EF1}"/>
              </a:ext>
            </a:extLst>
          </p:cNvPr>
          <p:cNvSpPr>
            <a:spLocks noGrp="1"/>
          </p:cNvSpPr>
          <p:nvPr>
            <p:ph type="title"/>
          </p:nvPr>
        </p:nvSpPr>
        <p:spPr>
          <a:xfrm>
            <a:off x="838200" y="669925"/>
            <a:ext cx="4508946" cy="1325563"/>
          </a:xfrm>
        </p:spPr>
        <p:txBody>
          <a:bodyPr vert="horz" lIns="91440" tIns="45720" rIns="91440" bIns="45720" rtlCol="0" anchor="b">
            <a:normAutofit/>
          </a:bodyPr>
          <a:lstStyle/>
          <a:p>
            <a:pPr algn="r"/>
            <a:r>
              <a:rPr lang="en-US" kern="1200">
                <a:solidFill>
                  <a:schemeClr val="bg1"/>
                </a:solidFill>
                <a:latin typeface="+mj-lt"/>
                <a:ea typeface="+mj-ea"/>
                <a:cs typeface="+mj-cs"/>
              </a:rPr>
              <a:t>Roles &amp; Permissions</a:t>
            </a:r>
          </a:p>
        </p:txBody>
      </p:sp>
      <p:cxnSp>
        <p:nvCxnSpPr>
          <p:cNvPr id="44" name="Straight Connector 43">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126210" y="2026340"/>
            <a:ext cx="5220936"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9DD005C1-8C51-42D6-9BEE-B9B8384974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06" y="115193"/>
            <a:ext cx="11939588" cy="6627614"/>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9" name="Table 28">
            <a:extLst>
              <a:ext uri="{FF2B5EF4-FFF2-40B4-BE49-F238E27FC236}">
                <a16:creationId xmlns:a16="http://schemas.microsoft.com/office/drawing/2014/main" id="{EB2A717C-74BB-1213-DABB-520FC3B72720}"/>
              </a:ext>
            </a:extLst>
          </p:cNvPr>
          <p:cNvGraphicFramePr>
            <a:graphicFrameLocks noGrp="1"/>
          </p:cNvGraphicFramePr>
          <p:nvPr>
            <p:extLst>
              <p:ext uri="{D42A27DB-BD31-4B8C-83A1-F6EECF244321}">
                <p14:modId xmlns:p14="http://schemas.microsoft.com/office/powerpoint/2010/main" val="1627758698"/>
              </p:ext>
            </p:extLst>
          </p:nvPr>
        </p:nvGraphicFramePr>
        <p:xfrm>
          <a:off x="838201" y="2611281"/>
          <a:ext cx="10515597" cy="3484880"/>
        </p:xfrm>
        <a:graphic>
          <a:graphicData uri="http://schemas.openxmlformats.org/drawingml/2006/table">
            <a:tbl>
              <a:tblPr firstRow="1" bandRow="1">
                <a:tableStyleId>{8EC20E35-A176-4012-BC5E-935CFFF8708E}</a:tableStyleId>
              </a:tblPr>
              <a:tblGrid>
                <a:gridCol w="3505199">
                  <a:extLst>
                    <a:ext uri="{9D8B030D-6E8A-4147-A177-3AD203B41FA5}">
                      <a16:colId xmlns:a16="http://schemas.microsoft.com/office/drawing/2014/main" val="2230274046"/>
                    </a:ext>
                  </a:extLst>
                </a:gridCol>
                <a:gridCol w="3505199">
                  <a:extLst>
                    <a:ext uri="{9D8B030D-6E8A-4147-A177-3AD203B41FA5}">
                      <a16:colId xmlns:a16="http://schemas.microsoft.com/office/drawing/2014/main" val="2868942319"/>
                    </a:ext>
                  </a:extLst>
                </a:gridCol>
                <a:gridCol w="3505199">
                  <a:extLst>
                    <a:ext uri="{9D8B030D-6E8A-4147-A177-3AD203B41FA5}">
                      <a16:colId xmlns:a16="http://schemas.microsoft.com/office/drawing/2014/main" val="2704464054"/>
                    </a:ext>
                  </a:extLst>
                </a:gridCol>
              </a:tblGrid>
              <a:tr h="370840">
                <a:tc>
                  <a:txBody>
                    <a:bodyPr/>
                    <a:lstStyle/>
                    <a:p>
                      <a:pPr algn="ctr"/>
                      <a:r>
                        <a:rPr lang="en-US" sz="1400" dirty="0"/>
                        <a:t>Tasks</a:t>
                      </a:r>
                    </a:p>
                  </a:txBody>
                  <a:tcPr/>
                </a:tc>
                <a:tc>
                  <a:txBody>
                    <a:bodyPr/>
                    <a:lstStyle/>
                    <a:p>
                      <a:pPr algn="ctr"/>
                      <a:r>
                        <a:rPr lang="en-US" sz="1400" dirty="0"/>
                        <a:t>User Role</a:t>
                      </a:r>
                    </a:p>
                  </a:txBody>
                  <a:tcPr/>
                </a:tc>
                <a:tc>
                  <a:txBody>
                    <a:bodyPr/>
                    <a:lstStyle/>
                    <a:p>
                      <a:pPr algn="ctr"/>
                      <a:r>
                        <a:rPr lang="en-US" sz="1400" dirty="0"/>
                        <a:t>Admin Role</a:t>
                      </a:r>
                    </a:p>
                  </a:txBody>
                  <a:tcPr/>
                </a:tc>
                <a:extLst>
                  <a:ext uri="{0D108BD9-81ED-4DB2-BD59-A6C34878D82A}">
                    <a16:rowId xmlns:a16="http://schemas.microsoft.com/office/drawing/2014/main" val="4236510439"/>
                  </a:ext>
                </a:extLst>
              </a:tr>
              <a:tr h="370840">
                <a:tc>
                  <a:txBody>
                    <a:bodyPr/>
                    <a:lstStyle/>
                    <a:p>
                      <a:pPr algn="l"/>
                      <a:r>
                        <a:rPr lang="en-US" sz="1400" dirty="0"/>
                        <a:t>Registration</a:t>
                      </a:r>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2149536121"/>
                  </a:ext>
                </a:extLst>
              </a:tr>
              <a:tr h="370840">
                <a:tc>
                  <a:txBody>
                    <a:bodyPr/>
                    <a:lstStyle/>
                    <a:p>
                      <a:pPr algn="l"/>
                      <a:r>
                        <a:rPr lang="en-US" sz="1400" dirty="0"/>
                        <a:t>Login</a:t>
                      </a:r>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826353321"/>
                  </a:ext>
                </a:extLst>
              </a:tr>
              <a:tr h="370840">
                <a:tc>
                  <a:txBody>
                    <a:bodyPr/>
                    <a:lstStyle/>
                    <a:p>
                      <a:pPr algn="l"/>
                      <a:r>
                        <a:rPr lang="en-US" sz="1400" dirty="0"/>
                        <a:t>Slot Booking</a:t>
                      </a:r>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3313869887"/>
                  </a:ext>
                </a:extLst>
              </a:tr>
              <a:tr h="370840">
                <a:tc>
                  <a:txBody>
                    <a:bodyPr/>
                    <a:lstStyle/>
                    <a:p>
                      <a:pPr algn="l"/>
                      <a:r>
                        <a:rPr lang="en-US" sz="1400" dirty="0"/>
                        <a:t>Access User Profile Page</a:t>
                      </a:r>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3409969291"/>
                  </a:ext>
                </a:extLst>
              </a:tr>
              <a:tr h="370840">
                <a:tc>
                  <a:txBody>
                    <a:bodyPr/>
                    <a:lstStyle/>
                    <a:p>
                      <a:pPr algn="l"/>
                      <a:r>
                        <a:rPr lang="en-US" sz="1400" dirty="0"/>
                        <a:t>Access Dashboard Page</a:t>
                      </a:r>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419683569"/>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Approve Booked Slot </a:t>
                      </a:r>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764559741"/>
                  </a:ext>
                </a:extLst>
              </a:tr>
              <a:tr h="370840">
                <a:tc>
                  <a:txBody>
                    <a:bodyPr/>
                    <a:lstStyle/>
                    <a:p>
                      <a:pPr algn="l"/>
                      <a:r>
                        <a:rPr lang="en-US" sz="1400" dirty="0"/>
                        <a:t>Update User’s Vaccination Status</a:t>
                      </a:r>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3452491196"/>
                  </a:ext>
                </a:extLst>
              </a:tr>
              <a:tr h="370840">
                <a:tc>
                  <a:txBody>
                    <a:bodyPr/>
                    <a:lstStyle/>
                    <a:p>
                      <a:pPr algn="l"/>
                      <a:r>
                        <a:rPr lang="en-US" sz="1400" dirty="0"/>
                        <a:t>Update Available Slots Count in Listed Hospitals</a:t>
                      </a:r>
                    </a:p>
                  </a:txBody>
                  <a:tcPr/>
                </a:tc>
                <a:tc>
                  <a:txBody>
                    <a:bodyPr/>
                    <a:lstStyle/>
                    <a:p>
                      <a:pPr algn="ctr"/>
                      <a:endParaRPr lang="en-US" sz="1400" dirty="0"/>
                    </a:p>
                  </a:txBody>
                  <a:tcPr/>
                </a:tc>
                <a:tc>
                  <a:txBody>
                    <a:bodyPr/>
                    <a:lstStyle/>
                    <a:p>
                      <a:pPr algn="ctr"/>
                      <a:endParaRPr lang="en-US" sz="1400" dirty="0"/>
                    </a:p>
                  </a:txBody>
                  <a:tcPr/>
                </a:tc>
                <a:extLst>
                  <a:ext uri="{0D108BD9-81ED-4DB2-BD59-A6C34878D82A}">
                    <a16:rowId xmlns:a16="http://schemas.microsoft.com/office/drawing/2014/main" val="130019658"/>
                  </a:ext>
                </a:extLst>
              </a:tr>
            </a:tbl>
          </a:graphicData>
        </a:graphic>
      </p:graphicFrame>
      <p:sp>
        <p:nvSpPr>
          <p:cNvPr id="30" name="Graphic 4" descr="Checkmark with solid fill">
            <a:extLst>
              <a:ext uri="{FF2B5EF4-FFF2-40B4-BE49-F238E27FC236}">
                <a16:creationId xmlns:a16="http://schemas.microsoft.com/office/drawing/2014/main" id="{C01D26D3-59DF-8962-2A84-30110C2C6B6E}"/>
              </a:ext>
            </a:extLst>
          </p:cNvPr>
          <p:cNvSpPr/>
          <p:nvPr/>
        </p:nvSpPr>
        <p:spPr>
          <a:xfrm>
            <a:off x="5943825" y="3031483"/>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
        <p:nvSpPr>
          <p:cNvPr id="31" name="Graphic 5" descr="Checkmark with solid fill">
            <a:extLst>
              <a:ext uri="{FF2B5EF4-FFF2-40B4-BE49-F238E27FC236}">
                <a16:creationId xmlns:a16="http://schemas.microsoft.com/office/drawing/2014/main" id="{0F6A1E86-E7C5-C846-FE4A-60964D4A870C}"/>
              </a:ext>
            </a:extLst>
          </p:cNvPr>
          <p:cNvSpPr/>
          <p:nvPr/>
        </p:nvSpPr>
        <p:spPr>
          <a:xfrm>
            <a:off x="5943823" y="3424514"/>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
        <p:nvSpPr>
          <p:cNvPr id="32" name="Graphic 6" descr="Checkmark with solid fill">
            <a:extLst>
              <a:ext uri="{FF2B5EF4-FFF2-40B4-BE49-F238E27FC236}">
                <a16:creationId xmlns:a16="http://schemas.microsoft.com/office/drawing/2014/main" id="{86BAEF95-4041-A8E6-6735-70E65BD19CD2}"/>
              </a:ext>
            </a:extLst>
          </p:cNvPr>
          <p:cNvSpPr/>
          <p:nvPr/>
        </p:nvSpPr>
        <p:spPr>
          <a:xfrm>
            <a:off x="5943823" y="3795729"/>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
        <p:nvSpPr>
          <p:cNvPr id="34" name="Graphic 7" descr="Checkmark with solid fill">
            <a:extLst>
              <a:ext uri="{FF2B5EF4-FFF2-40B4-BE49-F238E27FC236}">
                <a16:creationId xmlns:a16="http://schemas.microsoft.com/office/drawing/2014/main" id="{4EFBBA6F-D0CC-01F1-B132-25DF78D346C0}"/>
              </a:ext>
            </a:extLst>
          </p:cNvPr>
          <p:cNvSpPr/>
          <p:nvPr/>
        </p:nvSpPr>
        <p:spPr>
          <a:xfrm>
            <a:off x="5943823" y="4207720"/>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
        <p:nvSpPr>
          <p:cNvPr id="36" name="Graphic 8" descr="Checkmark with solid fill">
            <a:extLst>
              <a:ext uri="{FF2B5EF4-FFF2-40B4-BE49-F238E27FC236}">
                <a16:creationId xmlns:a16="http://schemas.microsoft.com/office/drawing/2014/main" id="{CC85E349-CD8B-14DC-1048-FDC240FBA4FB}"/>
              </a:ext>
            </a:extLst>
          </p:cNvPr>
          <p:cNvSpPr/>
          <p:nvPr/>
        </p:nvSpPr>
        <p:spPr>
          <a:xfrm>
            <a:off x="9457046" y="4977888"/>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
        <p:nvSpPr>
          <p:cNvPr id="38" name="Graphic 9" descr="Checkmark with solid fill">
            <a:extLst>
              <a:ext uri="{FF2B5EF4-FFF2-40B4-BE49-F238E27FC236}">
                <a16:creationId xmlns:a16="http://schemas.microsoft.com/office/drawing/2014/main" id="{AF0E1BBC-8213-A0C9-15F7-C25544298DFC}"/>
              </a:ext>
            </a:extLst>
          </p:cNvPr>
          <p:cNvSpPr/>
          <p:nvPr/>
        </p:nvSpPr>
        <p:spPr>
          <a:xfrm>
            <a:off x="9457046" y="5270929"/>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
        <p:nvSpPr>
          <p:cNvPr id="39" name="Graphic 10" descr="Checkmark with solid fill">
            <a:extLst>
              <a:ext uri="{FF2B5EF4-FFF2-40B4-BE49-F238E27FC236}">
                <a16:creationId xmlns:a16="http://schemas.microsoft.com/office/drawing/2014/main" id="{B93E0FB0-95AD-524C-265A-FA1028228796}"/>
              </a:ext>
            </a:extLst>
          </p:cNvPr>
          <p:cNvSpPr/>
          <p:nvPr/>
        </p:nvSpPr>
        <p:spPr>
          <a:xfrm>
            <a:off x="9451342" y="5693373"/>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
        <p:nvSpPr>
          <p:cNvPr id="40" name="Graphic 12" descr="Checkmark with solid fill">
            <a:extLst>
              <a:ext uri="{FF2B5EF4-FFF2-40B4-BE49-F238E27FC236}">
                <a16:creationId xmlns:a16="http://schemas.microsoft.com/office/drawing/2014/main" id="{CC3FAD92-AA87-B259-1FC7-232ED6277827}"/>
              </a:ext>
            </a:extLst>
          </p:cNvPr>
          <p:cNvSpPr/>
          <p:nvPr/>
        </p:nvSpPr>
        <p:spPr>
          <a:xfrm>
            <a:off x="9457046" y="4607866"/>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
        <p:nvSpPr>
          <p:cNvPr id="41" name="Graphic 13" descr="Checkmark with solid fill">
            <a:extLst>
              <a:ext uri="{FF2B5EF4-FFF2-40B4-BE49-F238E27FC236}">
                <a16:creationId xmlns:a16="http://schemas.microsoft.com/office/drawing/2014/main" id="{2ED262D1-6A70-0C2A-0F95-294CCC8ABEA2}"/>
              </a:ext>
            </a:extLst>
          </p:cNvPr>
          <p:cNvSpPr/>
          <p:nvPr/>
        </p:nvSpPr>
        <p:spPr>
          <a:xfrm>
            <a:off x="9457046" y="4207720"/>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
        <p:nvSpPr>
          <p:cNvPr id="43" name="Graphic 14" descr="Checkmark with solid fill">
            <a:extLst>
              <a:ext uri="{FF2B5EF4-FFF2-40B4-BE49-F238E27FC236}">
                <a16:creationId xmlns:a16="http://schemas.microsoft.com/office/drawing/2014/main" id="{C7C0C16A-3CC6-32AC-584E-19B2DB360A95}"/>
              </a:ext>
            </a:extLst>
          </p:cNvPr>
          <p:cNvSpPr/>
          <p:nvPr/>
        </p:nvSpPr>
        <p:spPr>
          <a:xfrm>
            <a:off x="9457046" y="3795729"/>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
        <p:nvSpPr>
          <p:cNvPr id="45" name="Graphic 15" descr="Checkmark with solid fill">
            <a:extLst>
              <a:ext uri="{FF2B5EF4-FFF2-40B4-BE49-F238E27FC236}">
                <a16:creationId xmlns:a16="http://schemas.microsoft.com/office/drawing/2014/main" id="{31AC5D62-25C4-F5F2-EC05-6474D80E9110}"/>
              </a:ext>
            </a:extLst>
          </p:cNvPr>
          <p:cNvSpPr/>
          <p:nvPr/>
        </p:nvSpPr>
        <p:spPr>
          <a:xfrm>
            <a:off x="9457046" y="3440557"/>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
        <p:nvSpPr>
          <p:cNvPr id="47" name="Graphic 16" descr="Checkmark with solid fill">
            <a:extLst>
              <a:ext uri="{FF2B5EF4-FFF2-40B4-BE49-F238E27FC236}">
                <a16:creationId xmlns:a16="http://schemas.microsoft.com/office/drawing/2014/main" id="{14467337-4DA1-3B5F-255D-BD2BA446DB03}"/>
              </a:ext>
            </a:extLst>
          </p:cNvPr>
          <p:cNvSpPr/>
          <p:nvPr/>
        </p:nvSpPr>
        <p:spPr>
          <a:xfrm>
            <a:off x="9457046" y="3031483"/>
            <a:ext cx="304350" cy="213769"/>
          </a:xfrm>
          <a:custGeom>
            <a:avLst/>
            <a:gdLst>
              <a:gd name="connsiteX0" fmla="*/ 277670 w 304350"/>
              <a:gd name="connsiteY0" fmla="*/ 0 h 213769"/>
              <a:gd name="connsiteX1" fmla="*/ 109026 w 304350"/>
              <a:gd name="connsiteY1" fmla="*/ 159422 h 213769"/>
              <a:gd name="connsiteX2" fmla="*/ 27998 w 304350"/>
              <a:gd name="connsiteY2" fmla="*/ 76417 h 213769"/>
              <a:gd name="connsiteX3" fmla="*/ 0 w 304350"/>
              <a:gd name="connsiteY3" fmla="*/ 103097 h 213769"/>
              <a:gd name="connsiteX4" fmla="*/ 107708 w 304350"/>
              <a:gd name="connsiteY4" fmla="*/ 213770 h 213769"/>
              <a:gd name="connsiteX5" fmla="*/ 136035 w 304350"/>
              <a:gd name="connsiteY5" fmla="*/ 187419 h 213769"/>
              <a:gd name="connsiteX6" fmla="*/ 304350 w 304350"/>
              <a:gd name="connsiteY6" fmla="*/ 27668 h 213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04350" h="213769">
                <a:moveTo>
                  <a:pt x="277670" y="0"/>
                </a:moveTo>
                <a:lnTo>
                  <a:pt x="109026" y="159422"/>
                </a:lnTo>
                <a:lnTo>
                  <a:pt x="27998" y="76417"/>
                </a:lnTo>
                <a:lnTo>
                  <a:pt x="0" y="103097"/>
                </a:lnTo>
                <a:lnTo>
                  <a:pt x="107708" y="213770"/>
                </a:lnTo>
                <a:lnTo>
                  <a:pt x="136035" y="187419"/>
                </a:lnTo>
                <a:lnTo>
                  <a:pt x="304350" y="27668"/>
                </a:lnTo>
                <a:close/>
              </a:path>
            </a:pathLst>
          </a:custGeom>
          <a:solidFill>
            <a:srgbClr val="00B050"/>
          </a:solidFill>
          <a:ln w="3274" cap="flat">
            <a:noFill/>
            <a:prstDash val="solid"/>
            <a:miter/>
          </a:ln>
        </p:spPr>
        <p:txBody>
          <a:bodyPr rtlCol="0" anchor="ctr"/>
          <a:lstStyle/>
          <a:p>
            <a:endParaRPr lang="en-US"/>
          </a:p>
        </p:txBody>
      </p:sp>
    </p:spTree>
    <p:extLst>
      <p:ext uri="{BB962C8B-B14F-4D97-AF65-F5344CB8AC3E}">
        <p14:creationId xmlns:p14="http://schemas.microsoft.com/office/powerpoint/2010/main" val="39570891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882BB37-B17E-2831-9C26-69ACDE7BEFEE}"/>
              </a:ext>
            </a:extLst>
          </p:cNvPr>
          <p:cNvSpPr>
            <a:spLocks noGrp="1"/>
          </p:cNvSpPr>
          <p:nvPr>
            <p:ph type="title"/>
          </p:nvPr>
        </p:nvSpPr>
        <p:spPr>
          <a:xfrm>
            <a:off x="3501896" y="1271675"/>
            <a:ext cx="5505441" cy="2387600"/>
          </a:xfrm>
        </p:spPr>
        <p:txBody>
          <a:bodyPr vert="horz" lIns="91440" tIns="45720" rIns="91440" bIns="45720" rtlCol="0" anchor="b">
            <a:normAutofit/>
          </a:bodyPr>
          <a:lstStyle/>
          <a:p>
            <a:pPr algn="ctr"/>
            <a:r>
              <a:rPr lang="en-US" sz="4200" kern="1200">
                <a:solidFill>
                  <a:schemeClr val="bg1"/>
                </a:solidFill>
                <a:latin typeface="+mj-lt"/>
                <a:ea typeface="+mj-ea"/>
                <a:cs typeface="+mj-cs"/>
              </a:rPr>
              <a:t>PAGES &amp; FUNCTIONALITIES</a:t>
            </a:r>
          </a:p>
        </p:txBody>
      </p:sp>
      <p:cxnSp>
        <p:nvCxnSpPr>
          <p:cNvPr id="11" name="Straight Connector 10">
            <a:extLst>
              <a:ext uri="{FF2B5EF4-FFF2-40B4-BE49-F238E27FC236}">
                <a16:creationId xmlns:a16="http://schemas.microsoft.com/office/drawing/2014/main" id="{FEA8332D-EA74-40A2-8709-00EDB23792E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17240" y="3429000"/>
            <a:ext cx="0" cy="316487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9358801C-1E89-48FF-B14F-D76A2EA14C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34797" y="816429"/>
            <a:ext cx="8239647" cy="5225143"/>
          </a:xfrm>
          <a:prstGeom prst="rect">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AB88284F-ED00-40CA-B57D-89C49E8EC6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00357" y="272979"/>
            <a:ext cx="0" cy="2906211"/>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39887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9DF8D3AB-F81E-E630-FA6B-FD3DCDFA9282}"/>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HOME PAGE</a:t>
            </a:r>
          </a:p>
        </p:txBody>
      </p:sp>
      <p:pic>
        <p:nvPicPr>
          <p:cNvPr id="4" name="Picture 3" descr="A planet earth with text overlay&#10;&#10;Description automatically generated">
            <a:extLst>
              <a:ext uri="{FF2B5EF4-FFF2-40B4-BE49-F238E27FC236}">
                <a16:creationId xmlns:a16="http://schemas.microsoft.com/office/drawing/2014/main" id="{6683B5CC-0A13-F98C-B3C8-3AAAD81CF7AA}"/>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762634" y="1994030"/>
            <a:ext cx="5917401" cy="2869939"/>
          </a:xfrm>
          <a:prstGeom prst="rect">
            <a:avLst/>
          </a:prstGeom>
        </p:spPr>
      </p:pic>
      <p:sp>
        <p:nvSpPr>
          <p:cNvPr id="20" name="Rectangle 19">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347376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B5B0058-AF13-4859-B429-4EDDE2A26F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D5F66A33-FFF6-D555-8721-913C2FA7C587}"/>
              </a:ext>
            </a:extLst>
          </p:cNvPr>
          <p:cNvSpPr>
            <a:spLocks noGrp="1"/>
          </p:cNvSpPr>
          <p:nvPr>
            <p:ph type="title"/>
          </p:nvPr>
        </p:nvSpPr>
        <p:spPr>
          <a:xfrm>
            <a:off x="908454" y="1360481"/>
            <a:ext cx="4605340" cy="2387600"/>
          </a:xfrm>
        </p:spPr>
        <p:txBody>
          <a:bodyPr vert="horz" lIns="91440" tIns="45720" rIns="91440" bIns="45720" rtlCol="0" anchor="b">
            <a:normAutofit/>
          </a:bodyPr>
          <a:lstStyle/>
          <a:p>
            <a:r>
              <a:rPr lang="en-US" sz="5000" kern="1200">
                <a:solidFill>
                  <a:schemeClr val="bg1"/>
                </a:solidFill>
                <a:latin typeface="+mj-lt"/>
                <a:ea typeface="+mj-ea"/>
                <a:cs typeface="+mj-cs"/>
              </a:rPr>
              <a:t>LOGIN PAGE</a:t>
            </a:r>
          </a:p>
        </p:txBody>
      </p:sp>
      <p:pic>
        <p:nvPicPr>
          <p:cNvPr id="4" name="Picture 3" descr="A screenshot of a computer screen&#10;&#10;Description automatically generated">
            <a:extLst>
              <a:ext uri="{FF2B5EF4-FFF2-40B4-BE49-F238E27FC236}">
                <a16:creationId xmlns:a16="http://schemas.microsoft.com/office/drawing/2014/main" id="{8FD50761-1F01-EA98-F466-062ED08DA90F}"/>
              </a:ext>
            </a:extLst>
          </p:cNvPr>
          <p:cNvPicPr>
            <a:picLocks noChangeAspect="1"/>
          </p:cNvPicPr>
          <p:nvPr/>
        </p:nvPicPr>
        <p:blipFill>
          <a:blip r:embed="rId2">
            <a:alphaModFix/>
            <a:extLst>
              <a:ext uri="{28A0092B-C50C-407E-A947-70E740481C1C}">
                <a14:useLocalDpi xmlns:a14="http://schemas.microsoft.com/office/drawing/2010/main" val="0"/>
              </a:ext>
            </a:extLst>
          </a:blip>
          <a:stretch>
            <a:fillRect/>
          </a:stretch>
        </p:blipFill>
        <p:spPr>
          <a:xfrm>
            <a:off x="5800734" y="1986634"/>
            <a:ext cx="5917401" cy="2884732"/>
          </a:xfrm>
          <a:prstGeom prst="rect">
            <a:avLst/>
          </a:prstGeom>
        </p:spPr>
      </p:pic>
      <p:sp>
        <p:nvSpPr>
          <p:cNvPr id="11" name="Rectangle 10">
            <a:extLst>
              <a:ext uri="{FF2B5EF4-FFF2-40B4-BE49-F238E27FC236}">
                <a16:creationId xmlns:a16="http://schemas.microsoft.com/office/drawing/2014/main" id="{D84C2E9E-0B5D-4B5F-9A1F-70EBDCE390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2461" y="1197769"/>
            <a:ext cx="10987078" cy="4462463"/>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417625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94</TotalTime>
  <Words>1329</Words>
  <Application>Microsoft Office PowerPoint</Application>
  <PresentationFormat>Widescreen</PresentationFormat>
  <Paragraphs>178</Paragraphs>
  <Slides>26</Slides>
  <Notes>2</Notes>
  <HiddenSlides>0</HiddenSlides>
  <MMClips>0</MMClips>
  <ScaleCrop>false</ScaleCrop>
  <HeadingPairs>
    <vt:vector size="4" baseType="variant">
      <vt:variant>
        <vt:lpstr>Theme</vt:lpstr>
      </vt:variant>
      <vt:variant>
        <vt:i4>1</vt:i4>
      </vt:variant>
      <vt:variant>
        <vt:lpstr>Slide Titles</vt:lpstr>
      </vt:variant>
      <vt:variant>
        <vt:i4>26</vt:i4>
      </vt:variant>
    </vt:vector>
  </HeadingPairs>
  <TitlesOfParts>
    <vt:vector size="27" baseType="lpstr">
      <vt:lpstr>Office Theme</vt:lpstr>
      <vt:lpstr>VAX TRACK v1 – Remastered (v1.1.0)</vt:lpstr>
      <vt:lpstr>AGENDA</vt:lpstr>
      <vt:lpstr>INTRODUCTION</vt:lpstr>
      <vt:lpstr>CASE STUDY</vt:lpstr>
      <vt:lpstr>APPLICATION OVERVIEW</vt:lpstr>
      <vt:lpstr>Roles &amp; Permissions</vt:lpstr>
      <vt:lpstr>PAGES &amp; FUNCTIONALITIES</vt:lpstr>
      <vt:lpstr>HOME PAGE</vt:lpstr>
      <vt:lpstr>LOGIN PAGE</vt:lpstr>
      <vt:lpstr>REGISTRATION PAGE</vt:lpstr>
      <vt:lpstr>USER PROFILE PAGE – VACCINATED </vt:lpstr>
      <vt:lpstr>USER PROFILE PAGE – PENDING APPROVAL</vt:lpstr>
      <vt:lpstr>USER PROFILE PAGE – W/O BOOKED SLOT</vt:lpstr>
      <vt:lpstr>SLOT BOOKING PAGE</vt:lpstr>
      <vt:lpstr>ADMIN DASHBOARD – USAGE ANALYTICS</vt:lpstr>
      <vt:lpstr>ADMIN PAGE – ACTION PANEL</vt:lpstr>
      <vt:lpstr>ARCHITECTURE &amp; DATABASE DESIGNS</vt:lpstr>
      <vt:lpstr>ARCHITECTURAL DESIGN</vt:lpstr>
      <vt:lpstr>DATABASE DESIGN</vt:lpstr>
      <vt:lpstr>WORKFLOW DIAGRAMS</vt:lpstr>
      <vt:lpstr>USER WORKFLOW</vt:lpstr>
      <vt:lpstr>ADMIN WORKFLOW</vt:lpstr>
      <vt:lpstr>CHALLENGES &amp; SOLUTIONS</vt:lpstr>
      <vt:lpstr>FUTURE ENHANCEMENTS</vt:lpstr>
      <vt:lpstr>FIXES &amp; MODIFICATIONS</vt:lpstr>
      <vt:lpstr>CONCLUSIONS</vt:lpstr>
    </vt:vector>
  </TitlesOfParts>
  <Company>Infosys Limited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Vivek Kumar</dc:creator>
  <cp:lastModifiedBy>Vivek Kumar</cp:lastModifiedBy>
  <cp:revision>14</cp:revision>
  <dcterms:created xsi:type="dcterms:W3CDTF">2024-11-25T13:01:38Z</dcterms:created>
  <dcterms:modified xsi:type="dcterms:W3CDTF">2024-11-27T10:37:54Z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a0819fa7-4367-4500-ba88-dd630d977609_Enabled">
    <vt:lpwstr>true</vt:lpwstr>
  </property>
  <property fmtid="{D5CDD505-2E9C-101B-9397-08002B2CF9AE}" pid="3" name="MSIP_Label_a0819fa7-4367-4500-ba88-dd630d977609_SetDate">
    <vt:lpwstr>2024-11-25T13:01:57Z</vt:lpwstr>
  </property>
  <property fmtid="{D5CDD505-2E9C-101B-9397-08002B2CF9AE}" pid="4" name="MSIP_Label_a0819fa7-4367-4500-ba88-dd630d977609_Method">
    <vt:lpwstr>Standard</vt:lpwstr>
  </property>
  <property fmtid="{D5CDD505-2E9C-101B-9397-08002B2CF9AE}" pid="5" name="MSIP_Label_a0819fa7-4367-4500-ba88-dd630d977609_Name">
    <vt:lpwstr>a0819fa7-4367-4500-ba88-dd630d977609</vt:lpwstr>
  </property>
  <property fmtid="{D5CDD505-2E9C-101B-9397-08002B2CF9AE}" pid="6" name="MSIP_Label_a0819fa7-4367-4500-ba88-dd630d977609_SiteId">
    <vt:lpwstr>63ce7d59-2f3e-42cd-a8cc-be764cff5eb6</vt:lpwstr>
  </property>
  <property fmtid="{D5CDD505-2E9C-101B-9397-08002B2CF9AE}" pid="7" name="MSIP_Label_a0819fa7-4367-4500-ba88-dd630d977609_ActionId">
    <vt:lpwstr>84a5b6fe-95ad-4e07-9972-e712a20810c6</vt:lpwstr>
  </property>
  <property fmtid="{D5CDD505-2E9C-101B-9397-08002B2CF9AE}" pid="8" name="MSIP_Label_a0819fa7-4367-4500-ba88-dd630d977609_ContentBits">
    <vt:lpwstr>0</vt:lpwstr>
  </property>
</Properties>
</file>